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ags/tag21.xml" ContentType="application/vnd.openxmlformats-officedocument.presentationml.tag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3144" r:id="rId5"/>
    <p:sldId id="2007581727" r:id="rId6"/>
    <p:sldId id="323" r:id="rId7"/>
    <p:sldId id="2007581715" r:id="rId8"/>
    <p:sldId id="2007581828" r:id="rId9"/>
    <p:sldId id="3427" r:id="rId10"/>
    <p:sldId id="2007581832" r:id="rId11"/>
    <p:sldId id="2007581830" r:id="rId12"/>
    <p:sldId id="2007581726" r:id="rId13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1392" userDrawn="1">
          <p15:clr>
            <a:srgbClr val="A4A3A4"/>
          </p15:clr>
        </p15:guide>
        <p15:guide id="5" pos="3840">
          <p15:clr>
            <a:srgbClr val="A4A3A4"/>
          </p15:clr>
        </p15:guide>
        <p15:guide id="6" pos="2184" userDrawn="1">
          <p15:clr>
            <a:srgbClr val="A4A3A4"/>
          </p15:clr>
        </p15:guide>
        <p15:guide id="7" orient="horz" pos="18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3D1B8BD-E462-8BEA-B63F-B021AC5BD82F}" name="Daisy Zeng" initials="DZ" userId="S::DZEN@CDBALF.com::87514eda-d908-4cb2-9006-2ba46de6e714" providerId="AD"/>
  <p188:author id="{962B93E3-F1DA-96C0-B2A2-DF78AEF14F54}" name="Liao He" initials="" userId="S::LIHE@CDBALF.com::07ce7398-209d-4665-ad1c-5fc64064a8d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6D4B"/>
    <a:srgbClr val="003F5E"/>
    <a:srgbClr val="1AB0B7"/>
    <a:srgbClr val="F28B00"/>
    <a:srgbClr val="7F7F7F"/>
    <a:srgbClr val="D8262E"/>
    <a:srgbClr val="E7E6E6"/>
    <a:srgbClr val="0000FF"/>
    <a:srgbClr val="1AB04B"/>
    <a:srgbClr val="FE4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5C0D91-229C-4B19-B906-9380E3D38BF3}" v="1" dt="2026-04-06T01:24:21.931"/>
  </p1510:revLst>
</p1510:revInfo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35" autoAdjust="0"/>
    <p:restoredTop sz="97386" autoAdjust="0"/>
  </p:normalViewPr>
  <p:slideViewPr>
    <p:cSldViewPr snapToGrid="0">
      <p:cViewPr varScale="1">
        <p:scale>
          <a:sx n="124" d="100"/>
          <a:sy n="124" d="100"/>
        </p:scale>
        <p:origin x="696" y="168"/>
      </p:cViewPr>
      <p:guideLst>
        <p:guide orient="horz" pos="1392"/>
        <p:guide pos="3840"/>
        <p:guide pos="2184"/>
        <p:guide orient="horz" pos="189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544-4BDE-809B-A35FE1F22F63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544-4BDE-809B-A35FE1F22F63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544-4BDE-809B-A35FE1F22F63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544-4BDE-809B-A35FE1F22F63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544-4BDE-809B-A35FE1F22F63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544-4BDE-809B-A35FE1F22F63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544-4BDE-809B-A35FE1F22F63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544-4BDE-809B-A35FE1F22F63}"/>
              </c:ext>
            </c:extLst>
          </c:dPt>
          <c:dPt>
            <c:idx val="8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544-4BDE-809B-A35FE1F22F63}"/>
              </c:ext>
            </c:extLst>
          </c:dPt>
          <c:dPt>
            <c:idx val="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1544-4BDE-809B-A35FE1F22F63}"/>
              </c:ext>
            </c:extLst>
          </c:dPt>
          <c:dPt>
            <c:idx val="10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1544-4BDE-809B-A35FE1F22F63}"/>
              </c:ext>
            </c:extLst>
          </c:dPt>
          <c:dPt>
            <c:idx val="11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1544-4BDE-809B-A35FE1F22F63}"/>
              </c:ext>
            </c:extLst>
          </c:dPt>
          <c:dPt>
            <c:idx val="1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1544-4BDE-809B-A35FE1F22F63}"/>
              </c:ext>
            </c:extLst>
          </c:dPt>
          <c:dPt>
            <c:idx val="1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1544-4BDE-809B-A35FE1F22F63}"/>
              </c:ext>
            </c:extLst>
          </c:dPt>
          <c:dPt>
            <c:idx val="14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1544-4BDE-809B-A35FE1F22F63}"/>
              </c:ext>
            </c:extLst>
          </c:dPt>
          <c:dPt>
            <c:idx val="15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1544-4BDE-809B-A35FE1F22F63}"/>
              </c:ext>
            </c:extLst>
          </c:dPt>
          <c:dLbls>
            <c:dLbl>
              <c:idx val="0"/>
              <c:layout>
                <c:manualLayout>
                  <c:x val="0.11529380957981591"/>
                  <c:y val="-2.151346370153541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zh-CN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544-4BDE-809B-A35FE1F22F63}"/>
                </c:ext>
              </c:extLst>
            </c:dLbl>
            <c:dLbl>
              <c:idx val="1"/>
              <c:layout>
                <c:manualLayout>
                  <c:x val="-9.9921301635840662E-2"/>
                  <c:y val="5.7369236537427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zh-CN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544-4BDE-809B-A35FE1F22F63}"/>
                </c:ext>
              </c:extLst>
            </c:dLbl>
            <c:dLbl>
              <c:idx val="2"/>
              <c:layout>
                <c:manualLayout>
                  <c:x val="-0.13066631752379157"/>
                  <c:y val="3.227019555230312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zh-CN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544-4BDE-809B-A35FE1F22F63}"/>
                </c:ext>
              </c:extLst>
            </c:dLbl>
            <c:dLbl>
              <c:idx val="3"/>
              <c:layout>
                <c:manualLayout>
                  <c:x val="-0.11273172492248686"/>
                  <c:y val="-1.075673185076770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rgbClr val="B4425D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zh-CN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544-4BDE-809B-A35FE1F22F63}"/>
                </c:ext>
              </c:extLst>
            </c:dLbl>
            <c:dLbl>
              <c:idx val="4"/>
              <c:layout>
                <c:manualLayout>
                  <c:x val="-0.14091465615310858"/>
                  <c:y val="1.792788641794618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rgbClr val="C3842F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zh-CN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544-4BDE-809B-A35FE1F22F63}"/>
                </c:ext>
              </c:extLst>
            </c:dLbl>
            <c:dLbl>
              <c:idx val="5"/>
              <c:layout>
                <c:manualLayout>
                  <c:x val="-0.14347674081043779"/>
                  <c:y val="-3.286741207908564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accent6">
                          <a:lumMod val="7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zh-CN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544-4BDE-809B-A35FE1F22F63}"/>
                </c:ext>
              </c:extLst>
            </c:dLbl>
            <c:dLbl>
              <c:idx val="6"/>
              <c:layout>
                <c:manualLayout>
                  <c:x val="-0.10760755560782836"/>
                  <c:y val="-2.868461826871390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zh-CN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544-4BDE-809B-A35FE1F22F63}"/>
                </c:ext>
              </c:extLst>
            </c:dLbl>
            <c:dLbl>
              <c:idx val="7"/>
              <c:layout>
                <c:manualLayout>
                  <c:x val="-9.2235047663852932E-2"/>
                  <c:y val="-6.09548138210170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zh-CN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544-4BDE-809B-A35FE1F22F63}"/>
                </c:ext>
              </c:extLst>
            </c:dLbl>
            <c:dLbl>
              <c:idx val="8"/>
              <c:layout>
                <c:manualLayout>
                  <c:x val="-3.5869185202609496E-2"/>
                  <c:y val="-9.68105866569093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zh-CN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544-4BDE-809B-A35FE1F22F63}"/>
                </c:ext>
              </c:extLst>
            </c:dLbl>
            <c:dLbl>
              <c:idx val="9"/>
              <c:layout>
                <c:manualLayout>
                  <c:x val="0.10760755560782836"/>
                  <c:y val="-9.68105866569093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zh-CN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544-4BDE-809B-A35FE1F22F63}"/>
                </c:ext>
              </c:extLst>
            </c:dLbl>
            <c:dLbl>
              <c:idx val="10"/>
              <c:layout>
                <c:manualLayout>
                  <c:x val="0.18447009532770575"/>
                  <c:y val="-3.944135011948159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1544-4BDE-809B-A35FE1F22F63}"/>
                </c:ext>
              </c:extLst>
            </c:dLbl>
            <c:dLbl>
              <c:idx val="11"/>
              <c:layout>
                <c:manualLayout>
                  <c:x val="6.751458494931717E-4"/>
                  <c:y val="-0.1197907233376714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rgbClr val="2D8F78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zh-CN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1544-4BDE-809B-A35FE1F22F63}"/>
                </c:ext>
              </c:extLst>
            </c:dLbl>
            <c:dLbl>
              <c:idx val="12"/>
              <c:layout>
                <c:manualLayout>
                  <c:x val="0.25266116461600813"/>
                  <c:y val="7.9045134771954795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1544-4BDE-809B-A35FE1F22F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zh-CN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Sheet1!$A$2:$A$14</c:f>
              <c:strCache>
                <c:ptCount val="13"/>
                <c:pt idx="0">
                  <c:v>A320neo &amp; A321neo</c:v>
                </c:pt>
                <c:pt idx="1">
                  <c:v>B737 Max 8</c:v>
                </c:pt>
                <c:pt idx="2">
                  <c:v>A320 &amp; A321</c:v>
                </c:pt>
                <c:pt idx="3">
                  <c:v>B737-800</c:v>
                </c:pt>
                <c:pt idx="4">
                  <c:v>A330</c:v>
                </c:pt>
                <c:pt idx="5">
                  <c:v>A330neo</c:v>
                </c:pt>
                <c:pt idx="6">
                  <c:v>B787-9</c:v>
                </c:pt>
                <c:pt idx="7">
                  <c:v>A350-900</c:v>
                </c:pt>
                <c:pt idx="8">
                  <c:v>B777-300ER</c:v>
                </c:pt>
                <c:pt idx="9">
                  <c:v>E190-100</c:v>
                </c:pt>
                <c:pt idx="10">
                  <c:v>C919</c:v>
                </c:pt>
                <c:pt idx="11">
                  <c:v>Freighters</c:v>
                </c:pt>
                <c:pt idx="12">
                  <c:v>Engines</c:v>
                </c:pt>
              </c:strCache>
            </c:strRef>
          </c:cat>
          <c:val>
            <c:numRef>
              <c:f>Sheet1!$B$2:$B$14</c:f>
              <c:numCache>
                <c:formatCode>0</c:formatCode>
                <c:ptCount val="13"/>
                <c:pt idx="0">
                  <c:v>237</c:v>
                </c:pt>
                <c:pt idx="1">
                  <c:v>124</c:v>
                </c:pt>
                <c:pt idx="2">
                  <c:v>49</c:v>
                </c:pt>
                <c:pt idx="3">
                  <c:v>42</c:v>
                </c:pt>
                <c:pt idx="4">
                  <c:v>20</c:v>
                </c:pt>
                <c:pt idx="5">
                  <c:v>6</c:v>
                </c:pt>
                <c:pt idx="6">
                  <c:v>1</c:v>
                </c:pt>
                <c:pt idx="7">
                  <c:v>4</c:v>
                </c:pt>
                <c:pt idx="8">
                  <c:v>1</c:v>
                </c:pt>
                <c:pt idx="9">
                  <c:v>11</c:v>
                </c:pt>
                <c:pt idx="10">
                  <c:v>1</c:v>
                </c:pt>
                <c:pt idx="11">
                  <c:v>6</c:v>
                </c:pt>
                <c:pt idx="1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1544-4BDE-809B-A35FE1F22F6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026199512234155E-2"/>
          <c:y val="2.8202493857434317E-2"/>
          <c:w val="0.85281960667034529"/>
          <c:h val="0.782666091583594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Aircraft with Lease Expiring</c:v>
                </c:pt>
              </c:strCache>
            </c:strRef>
          </c:tx>
          <c:spPr>
            <a:solidFill>
              <a:srgbClr val="876D4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rgbClr val="876D4B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 and After</c:v>
                </c:pt>
              </c:strCache>
            </c:strRef>
          </c:cat>
          <c:val>
            <c:numRef>
              <c:f>Sheet1!$B$2:$B$7</c:f>
              <c:numCache>
                <c:formatCode>_ * #,##0_ ;_ * \-#,##0_ ;_ * "-"??_ ;_ @_ </c:formatCode>
                <c:ptCount val="6"/>
                <c:pt idx="0">
                  <c:v>2</c:v>
                </c:pt>
                <c:pt idx="1">
                  <c:v>9</c:v>
                </c:pt>
                <c:pt idx="2">
                  <c:v>15</c:v>
                </c:pt>
                <c:pt idx="3">
                  <c:v>16</c:v>
                </c:pt>
                <c:pt idx="4">
                  <c:v>18</c:v>
                </c:pt>
                <c:pt idx="5">
                  <c:v>244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1CE-437A-8DD6-1189B49EB35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10576392"/>
        <c:axId val="1110575080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Percentage of Aircraft net book value with Lease Expiring</c:v>
                </c:pt>
              </c:strCache>
            </c:strRef>
          </c:tx>
          <c:spPr>
            <a:ln w="28575" cap="rnd">
              <a:solidFill>
                <a:srgbClr val="D8262E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2.5143341795618684E-3"/>
                  <c:y val="-7.76340562877473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1CE-437A-8DD6-1189B49EB356}"/>
                </c:ext>
              </c:extLst>
            </c:dLbl>
            <c:dLbl>
              <c:idx val="1"/>
              <c:layout>
                <c:manualLayout>
                  <c:x val="0"/>
                  <c:y val="-6.79297992517788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1CE-437A-8DD6-1189B49EB356}"/>
                </c:ext>
              </c:extLst>
            </c:dLbl>
            <c:dLbl>
              <c:idx val="2"/>
              <c:layout>
                <c:manualLayout>
                  <c:x val="2.5143341795618684E-3"/>
                  <c:y val="-5.82255422158105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24B-4B76-AF53-649795CD695F}"/>
                </c:ext>
              </c:extLst>
            </c:dLbl>
            <c:dLbl>
              <c:idx val="3"/>
              <c:layout>
                <c:manualLayout>
                  <c:x val="1.0057336718247474E-2"/>
                  <c:y val="-6.79297992517788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24B-4B76-AF53-649795CD695F}"/>
                </c:ext>
              </c:extLst>
            </c:dLbl>
            <c:dLbl>
              <c:idx val="4"/>
              <c:layout>
                <c:manualLayout>
                  <c:x val="-9.2191188250128188E-17"/>
                  <c:y val="-2.91127711079053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24B-4B76-AF53-649795CD695F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 and After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2E-3</c:v>
                </c:pt>
                <c:pt idx="1">
                  <c:v>2.5999999999999999E-2</c:v>
                </c:pt>
                <c:pt idx="2">
                  <c:v>3.5999999999999997E-2</c:v>
                </c:pt>
                <c:pt idx="3">
                  <c:v>3.1E-2</c:v>
                </c:pt>
                <c:pt idx="4">
                  <c:v>4.4999999999999998E-2</c:v>
                </c:pt>
                <c:pt idx="5">
                  <c:v>0.86099999999999999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31CE-437A-8DD6-1189B49EB35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10568520"/>
        <c:axId val="1110570816"/>
      </c:lineChart>
      <c:catAx>
        <c:axId val="1110576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110575080"/>
        <c:crosses val="autoZero"/>
        <c:auto val="1"/>
        <c:lblAlgn val="ctr"/>
        <c:lblOffset val="100"/>
        <c:noMultiLvlLbl val="0"/>
      </c:catAx>
      <c:valAx>
        <c:axId val="1110575080"/>
        <c:scaling>
          <c:orientation val="minMax"/>
        </c:scaling>
        <c:delete val="0"/>
        <c:axPos val="l"/>
        <c:numFmt formatCode="_ * #,##0_ ;_ * \-#,##0_ ;_ * &quot;-&quot;??_ ;_ @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110576392"/>
        <c:crosses val="autoZero"/>
        <c:crossBetween val="between"/>
      </c:valAx>
      <c:valAx>
        <c:axId val="1110570816"/>
        <c:scaling>
          <c:orientation val="minMax"/>
        </c:scaling>
        <c:delete val="0"/>
        <c:axPos val="r"/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110568520"/>
        <c:crosses val="max"/>
        <c:crossBetween val="between"/>
      </c:valAx>
      <c:catAx>
        <c:axId val="11105685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105708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7.0247923249058264E-2"/>
          <c:y val="7.8129202630999831E-2"/>
          <c:w val="0.70346200059037356"/>
          <c:h val="0.138164354218864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Sheet1!$C$3</c:f>
              <c:strCache>
                <c:ptCount val="1"/>
                <c:pt idx="0">
                  <c:v>Weighted Average Age (Y)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876D4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BE9-420D-A7D3-D67B51AB34B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Sheet1!$B$4:$B$8</c:f>
              <c:strCache>
                <c:ptCount val="5"/>
                <c:pt idx="0">
                  <c:v>ALC</c:v>
                </c:pt>
                <c:pt idx="1">
                  <c:v>BOCA</c:v>
                </c:pt>
                <c:pt idx="2">
                  <c:v>ACG</c:v>
                </c:pt>
                <c:pt idx="3">
                  <c:v>CDBA</c:v>
                </c:pt>
                <c:pt idx="4">
                  <c:v>AerCap</c:v>
                </c:pt>
              </c:strCache>
            </c:strRef>
          </c:cat>
          <c:val>
            <c:numRef>
              <c:f>Sheet1!$C$4:$C$8</c:f>
              <c:numCache>
                <c:formatCode>0.0</c:formatCode>
                <c:ptCount val="5"/>
                <c:pt idx="0">
                  <c:v>4.9000000000000004</c:v>
                </c:pt>
                <c:pt idx="1">
                  <c:v>5</c:v>
                </c:pt>
                <c:pt idx="2">
                  <c:v>5.4</c:v>
                </c:pt>
                <c:pt idx="3">
                  <c:v>5.65</c:v>
                </c:pt>
                <c:pt idx="4">
                  <c:v>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E9-420D-A7D3-D67B51AB34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56450960"/>
        <c:axId val="1156450480"/>
      </c:barChart>
      <c:lineChart>
        <c:grouping val="standard"/>
        <c:varyColors val="0"/>
        <c:ser>
          <c:idx val="1"/>
          <c:order val="1"/>
          <c:tx>
            <c:strRef>
              <c:f>Sheet1!$D$3</c:f>
              <c:strCache>
                <c:ptCount val="1"/>
                <c:pt idx="0">
                  <c:v>Weighted Average Remaining Lease Term (Y)</c:v>
                </c:pt>
              </c:strCache>
            </c:strRef>
          </c:tx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Sheet1!$B$4:$B$8</c:f>
              <c:strCache>
                <c:ptCount val="5"/>
                <c:pt idx="0">
                  <c:v>ALC</c:v>
                </c:pt>
                <c:pt idx="1">
                  <c:v>BOCA</c:v>
                </c:pt>
                <c:pt idx="2">
                  <c:v>ACG</c:v>
                </c:pt>
                <c:pt idx="3">
                  <c:v>CDBA</c:v>
                </c:pt>
                <c:pt idx="4">
                  <c:v>AerCap</c:v>
                </c:pt>
              </c:strCache>
            </c:strRef>
          </c:cat>
          <c:val>
            <c:numRef>
              <c:f>Sheet1!$D$4:$D$8</c:f>
              <c:numCache>
                <c:formatCode>0.0</c:formatCode>
                <c:ptCount val="5"/>
                <c:pt idx="0">
                  <c:v>7.2</c:v>
                </c:pt>
                <c:pt idx="1">
                  <c:v>7.8</c:v>
                </c:pt>
                <c:pt idx="2" formatCode="General">
                  <c:v>7.1</c:v>
                </c:pt>
                <c:pt idx="3">
                  <c:v>7.37</c:v>
                </c:pt>
                <c:pt idx="4">
                  <c:v>7.1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BE9-420D-A7D3-D67B51AB34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6450960"/>
        <c:axId val="1156450480"/>
      </c:lineChart>
      <c:catAx>
        <c:axId val="1156450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6450480"/>
        <c:crosses val="autoZero"/>
        <c:auto val="1"/>
        <c:lblAlgn val="ctr"/>
        <c:lblOffset val="100"/>
        <c:noMultiLvlLbl val="0"/>
      </c:catAx>
      <c:valAx>
        <c:axId val="1156450480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1156450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7E6E6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95B-4F72-9D12-20A9C258966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95B-4F72-9D12-20A9C258966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95B-4F72-9D12-20A9C2589666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197" b="0" i="0" u="none" strike="noStrike" kern="1200" baseline="0"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800" baseline="0">
                        <a:solidFill>
                          <a:srgbClr val="7F7F7F"/>
                        </a:solidFill>
                      </a:rPr>
                      <a:t>C909 </a:t>
                    </a:r>
                    <a:fld id="{5F9D5D5B-E747-448D-ADF2-5CF3F41093B9}" type="VALUE">
                      <a:rPr lang="en-US" sz="1200" b="1" baseline="0" smtClean="0">
                        <a:solidFill>
                          <a:srgbClr val="7F7F7F"/>
                        </a:solidFill>
                      </a:rPr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</a:defRPr>
                      </a:pPr>
                      <a:t>[VALUE]</a:t>
                    </a:fld>
                    <a:endParaRPr lang="en-US" sz="800" baseline="0">
                      <a:solidFill>
                        <a:srgbClr val="7F7F7F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97" b="0" i="0" u="none" strike="noStrike" kern="1200" baseline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871130715271163"/>
                      <c:h val="0.2129370584736048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95B-4F72-9D12-20A9C2589666}"/>
                </c:ext>
              </c:extLst>
            </c:dLbl>
            <c:dLbl>
              <c:idx val="1"/>
              <c:layout>
                <c:manualLayout>
                  <c:x val="2.6242394451917152E-2"/>
                  <c:y val="5.787362675238273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800">
                        <a:solidFill>
                          <a:schemeClr val="bg1"/>
                        </a:solidFill>
                      </a:rPr>
                      <a:t>737-800 </a:t>
                    </a:r>
                    <a:fld id="{13C4E47D-0ADC-4404-B354-D0FF66EC4FA4}" type="VALUE">
                      <a:rPr lang="en-US" sz="1000" b="1" smtClean="0">
                        <a:solidFill>
                          <a:schemeClr val="bg1"/>
                        </a:solidFill>
                      </a:rPr>
                      <a:pPr>
                        <a:defRPr sz="8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 sz="80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95B-4F72-9D12-20A9C2589666}"/>
                </c:ext>
              </c:extLst>
            </c:dLbl>
            <c:dLbl>
              <c:idx val="2"/>
              <c:layout>
                <c:manualLayout>
                  <c:x val="2.2386094000652033E-2"/>
                  <c:y val="6.236912181086135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700">
                        <a:solidFill>
                          <a:schemeClr val="bg1"/>
                        </a:solidFill>
                      </a:rPr>
                      <a:t>A321-200</a:t>
                    </a:r>
                    <a:r>
                      <a:rPr lang="en-US" sz="1100">
                        <a:solidFill>
                          <a:schemeClr val="bg1"/>
                        </a:solidFill>
                      </a:rPr>
                      <a:t> </a:t>
                    </a:r>
                    <a:fld id="{8424D589-548D-4C2A-ABA7-F4330B8CD6F7}" type="VALUE">
                      <a:rPr lang="en-US" sz="1000" b="1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 sz="110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95B-4F72-9D12-20A9C25896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C919</c:v>
                </c:pt>
                <c:pt idx="1">
                  <c:v>Boeing</c:v>
                </c:pt>
                <c:pt idx="2">
                  <c:v>Airbus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95B-4F72-9D12-20A9C258966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12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295B-4F72-9D12-20A9C2589666}"/>
              </c:ext>
            </c:extLst>
          </c:dPt>
          <c:dPt>
            <c:idx val="1"/>
            <c:invertIfNegative val="0"/>
            <c:bubble3D val="0"/>
            <c:spPr>
              <a:solidFill>
                <a:srgbClr val="F28B00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295B-4F72-9D12-20A9C258966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295B-4F72-9D12-20A9C2589666}"/>
              </c:ext>
            </c:extLst>
          </c:dPt>
          <c:dLbls>
            <c:dLbl>
              <c:idx val="0"/>
              <c:layout>
                <c:manualLayout>
                  <c:x val="0.13100626291980599"/>
                  <c:y val="-1.1888789277696372E-1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80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t>C919</a:t>
                    </a:r>
                    <a:r>
                      <a:rPr lang="en-US">
                        <a:solidFill>
                          <a:schemeClr val="bg1">
                            <a:lumMod val="50000"/>
                          </a:schemeClr>
                        </a:solidFill>
                      </a:rPr>
                      <a:t> </a:t>
                    </a:r>
                    <a:fld id="{3BFFE2FE-8F62-49F7-B408-7D6B05579D12}" type="VALUE">
                      <a:rPr lang="en-US" b="1" smtClean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>
                        <a:defRPr>
                          <a:solidFill>
                            <a:schemeClr val="bg1">
                              <a:lumMod val="50000"/>
                            </a:schemeClr>
                          </a:solidFill>
                        </a:defRPr>
                      </a:pPr>
                      <a:t>[VALUE]</a:t>
                    </a:fld>
                    <a:endParaRPr lang="en-US">
                      <a:solidFill>
                        <a:schemeClr val="bg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295B-4F72-9D12-20A9C2589666}"/>
                </c:ext>
              </c:extLst>
            </c:dLbl>
            <c:dLbl>
              <c:idx val="1"/>
              <c:layout>
                <c:manualLayout>
                  <c:x val="7.923454023822743E-2"/>
                  <c:y val="-4.7717664130460822E-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r"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800"/>
                      <a:t>737 M</a:t>
                    </a:r>
                    <a:r>
                      <a:rPr lang="en-US" altLang="zh-CN" sz="800"/>
                      <a:t>ax 8 </a:t>
                    </a:r>
                    <a:fld id="{562E6EC5-C5DD-4D69-A802-13A0B61DD81E}" type="VALUE">
                      <a:rPr lang="en-US" sz="1600" b="1" smtClean="0"/>
                      <a:pPr algn="r">
                        <a:defRPr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 altLang="zh-CN" sz="80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r"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 altLang="zh-CN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875845291026466"/>
                      <c:h val="0.1848885242460957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295B-4F72-9D12-20A9C2589666}"/>
                </c:ext>
              </c:extLst>
            </c:dLbl>
            <c:dLbl>
              <c:idx val="2"/>
              <c:layout>
                <c:manualLayout>
                  <c:x val="1.4853185027115462E-3"/>
                  <c:y val="-1.3678469706052045E-17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solidFill>
                          <a:schemeClr val="bg1"/>
                        </a:solidFill>
                      </a:rPr>
                      <a:t>A320NEO </a:t>
                    </a:r>
                    <a:fld id="{3157FA42-24AE-405E-9F8C-A2BC59CA8AC8}" type="VALUE">
                      <a:rPr lang="en-US" sz="1600" b="1" smtClean="0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 sz="800" dirty="0">
                      <a:solidFill>
                        <a:schemeClr val="bg1"/>
                      </a:solidFill>
                    </a:endParaRP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295B-4F72-9D12-20A9C25896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C919</c:v>
                </c:pt>
                <c:pt idx="1">
                  <c:v>Boeing</c:v>
                </c:pt>
                <c:pt idx="2">
                  <c:v>Airbus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50</c:v>
                </c:pt>
                <c:pt idx="1">
                  <c:v>77</c:v>
                </c:pt>
                <c:pt idx="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295B-4F72-9D12-20A9C258966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1AB0B7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2"/>
              <c:layout>
                <c:manualLayout>
                  <c:x val="0.22808019507446897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800"/>
                      <a:t>A321NEO</a:t>
                    </a:r>
                    <a:r>
                      <a:rPr lang="en-US" baseline="0"/>
                      <a:t> </a:t>
                    </a:r>
                    <a:fld id="{51AD43FA-051E-4757-B466-818440F2E68A}" type="VALUE">
                      <a:rPr lang="en-US" sz="1600" b="1" smtClean="0"/>
                      <a:pPr/>
                      <a:t>[VALUE]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295B-4F72-9D12-20A9C25896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C919</c:v>
                </c:pt>
                <c:pt idx="1">
                  <c:v>Boeing</c:v>
                </c:pt>
                <c:pt idx="2">
                  <c:v>Airbus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2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295B-4F72-9D12-20A9C258966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0"/>
        <c:overlap val="100"/>
        <c:axId val="1310423759"/>
        <c:axId val="2115489920"/>
      </c:barChart>
      <c:catAx>
        <c:axId val="131042375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15489920"/>
        <c:crosses val="autoZero"/>
        <c:auto val="1"/>
        <c:lblAlgn val="ctr"/>
        <c:lblOffset val="100"/>
        <c:noMultiLvlLbl val="0"/>
      </c:catAx>
      <c:valAx>
        <c:axId val="21154899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104237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496276140678396E-2"/>
          <c:y val="4.7654565403238924E-2"/>
          <c:w val="0.94094505247837379"/>
          <c:h val="0.8426059884467487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Committed Placed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1.86632142169606E-3"/>
                  <c:y val="1.361253089695317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306-48C8-AAA1-2AEFEDD485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Helvetica" panose="020B0604020202020204"/>
                    <a:ea typeface="+mn-ea"/>
                    <a:cs typeface="Helvetica" panose="020B0604020202020204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2026</c:v>
                </c:pt>
                <c:pt idx="1">
                  <c:v>2027</c:v>
                </c:pt>
                <c:pt idx="2">
                  <c:v>2028-2032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32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06-48C8-AAA1-2AEFEDD485E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Committed Unplaced</c:v>
                </c:pt>
              </c:strCache>
            </c:strRef>
          </c:tx>
          <c:spPr>
            <a:solidFill>
              <a:srgbClr val="876D4B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06-48C8-AAA1-2AEFEDD485E8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306-48C8-AAA1-2AEFEDD485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2026</c:v>
                </c:pt>
                <c:pt idx="1">
                  <c:v>2027</c:v>
                </c:pt>
                <c:pt idx="2">
                  <c:v>2028-2032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130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306-48C8-AAA1-2AEFEDD485E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82550576"/>
        <c:axId val="382551536"/>
      </c:barChart>
      <c:catAx>
        <c:axId val="382550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/>
                <a:ea typeface="+mn-ea"/>
                <a:cs typeface="Helvetica" panose="020B0604020202020204"/>
              </a:defRPr>
            </a:pPr>
            <a:endParaRPr lang="en-US"/>
          </a:p>
        </c:txPr>
        <c:crossAx val="382551536"/>
        <c:crosses val="autoZero"/>
        <c:auto val="1"/>
        <c:lblAlgn val="ctr"/>
        <c:lblOffset val="100"/>
        <c:noMultiLvlLbl val="0"/>
      </c:catAx>
      <c:valAx>
        <c:axId val="3825515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82550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3.4999110925621954E-2"/>
          <c:y val="0.1962492577916484"/>
          <c:w val="0.52787240827471071"/>
          <c:h val="8.49204642308090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/>
              <a:ea typeface="+mn-ea"/>
              <a:cs typeface="Helvetica" panose="020B0604020202020204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5117095388326"/>
          <c:y val="0.17087373472887912"/>
          <c:w val="0.65357559598646231"/>
          <c:h val="0.6793789320046302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D8262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16A-4AEB-B15D-15BD150960B3}"/>
              </c:ext>
            </c:extLst>
          </c:dPt>
          <c:dPt>
            <c:idx val="1"/>
            <c:bubble3D val="0"/>
            <c:spPr>
              <a:solidFill>
                <a:srgbClr val="876D4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16A-4AEB-B15D-15BD150960B3}"/>
              </c:ext>
            </c:extLst>
          </c:dPt>
          <c:dPt>
            <c:idx val="2"/>
            <c:bubble3D val="0"/>
            <c:spPr>
              <a:solidFill>
                <a:srgbClr val="1AB0B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16A-4AEB-B15D-15BD150960B3}"/>
              </c:ext>
            </c:extLst>
          </c:dPt>
          <c:dPt>
            <c:idx val="3"/>
            <c:bubble3D val="0"/>
            <c:spPr>
              <a:solidFill>
                <a:srgbClr val="F28B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16A-4AEB-B15D-15BD150960B3}"/>
              </c:ext>
            </c:extLst>
          </c:dPt>
          <c:dPt>
            <c:idx val="4"/>
            <c:bubble3D val="0"/>
            <c:spPr>
              <a:solidFill>
                <a:srgbClr val="003F5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16A-4AEB-B15D-15BD150960B3}"/>
              </c:ext>
            </c:extLst>
          </c:dPt>
          <c:dLbls>
            <c:dLbl>
              <c:idx val="0"/>
              <c:layout>
                <c:manualLayout>
                  <c:x val="8.1608019814168611E-2"/>
                  <c:y val="-0.22661017420297785"/>
                </c:manualLayout>
              </c:layout>
              <c:tx>
                <c:rich>
                  <a:bodyPr/>
                  <a:lstStyle/>
                  <a:p>
                    <a:fld id="{635F770E-FABE-451A-96AC-B45DDB5A70B3}" type="CATEGORYNAME">
                      <a:rPr lang="en-US" altLang="zh-CN">
                        <a:solidFill>
                          <a:srgbClr val="D8262E"/>
                        </a:solidFill>
                      </a:rPr>
                      <a:pPr/>
                      <a:t>[CATEGORY NAME]</a:t>
                    </a:fld>
                    <a:r>
                      <a:rPr lang="en-US" baseline="0">
                        <a:solidFill>
                          <a:srgbClr val="D8262E"/>
                        </a:solidFill>
                      </a:rPr>
                      <a:t>, </a:t>
                    </a:r>
                    <a:fld id="{1FAA1D4C-BA9B-406D-8960-850FCD1EC9C9}" type="VALUE">
                      <a:rPr lang="en-US" altLang="zh-CN" baseline="0">
                        <a:solidFill>
                          <a:srgbClr val="D8262E"/>
                        </a:solidFill>
                      </a:rPr>
                      <a:pPr/>
                      <a:t>[VALUE]</a:t>
                    </a:fld>
                    <a:endParaRPr lang="en-US" baseline="0">
                      <a:solidFill>
                        <a:srgbClr val="D8262E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16A-4AEB-B15D-15BD150960B3}"/>
                </c:ext>
              </c:extLst>
            </c:dLbl>
            <c:dLbl>
              <c:idx val="1"/>
              <c:layout>
                <c:manualLayout>
                  <c:x val="-4.2090010769579772E-2"/>
                  <c:y val="0.11465107466866012"/>
                </c:manualLayout>
              </c:layout>
              <c:tx>
                <c:rich>
                  <a:bodyPr/>
                  <a:lstStyle/>
                  <a:p>
                    <a:fld id="{E3105322-C994-4D29-86C8-774F66417108}" type="CATEGORYNAME">
                      <a:rPr lang="en-US" altLang="zh-CN">
                        <a:solidFill>
                          <a:srgbClr val="876D4B"/>
                        </a:solidFill>
                      </a:rPr>
                      <a:pPr/>
                      <a:t>[CATEGORY NAME]</a:t>
                    </a:fld>
                    <a:r>
                      <a:rPr lang="en-US" baseline="0">
                        <a:solidFill>
                          <a:srgbClr val="876D4B"/>
                        </a:solidFill>
                      </a:rPr>
                      <a:t>, </a:t>
                    </a:r>
                    <a:fld id="{47768954-1426-419C-8D1D-2ABC5DA4B855}" type="VALUE">
                      <a:rPr lang="en-US" altLang="zh-CN" baseline="0">
                        <a:solidFill>
                          <a:srgbClr val="876D4B"/>
                        </a:solidFill>
                      </a:rPr>
                      <a:pPr/>
                      <a:t>[VALUE]</a:t>
                    </a:fld>
                    <a:endParaRPr lang="en-US" baseline="0">
                      <a:solidFill>
                        <a:srgbClr val="876D4B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16A-4AEB-B15D-15BD150960B3}"/>
                </c:ext>
              </c:extLst>
            </c:dLbl>
            <c:dLbl>
              <c:idx val="2"/>
              <c:layout>
                <c:manualLayout>
                  <c:x val="-0.14101918749259743"/>
                  <c:y val="9.9413460582562872E-3"/>
                </c:manualLayout>
              </c:layout>
              <c:tx>
                <c:rich>
                  <a:bodyPr/>
                  <a:lstStyle/>
                  <a:p>
                    <a:fld id="{D99B924F-D1D0-4E90-8589-9730FD30DB7C}" type="CATEGORYNAME">
                      <a:rPr lang="en-US" altLang="zh-CN">
                        <a:solidFill>
                          <a:srgbClr val="1AB0B7"/>
                        </a:solidFill>
                      </a:rPr>
                      <a:pPr/>
                      <a:t>[CATEGORY NAME]</a:t>
                    </a:fld>
                    <a:r>
                      <a:rPr lang="en-US" baseline="0">
                        <a:solidFill>
                          <a:srgbClr val="1AB0B7"/>
                        </a:solidFill>
                      </a:rPr>
                      <a:t>, </a:t>
                    </a:r>
                    <a:fld id="{B397CF90-7FDA-45C9-AF32-DDA6722D34E2}" type="VALUE">
                      <a:rPr lang="en-US" altLang="zh-CN" baseline="0">
                        <a:solidFill>
                          <a:srgbClr val="1AB0B7"/>
                        </a:solidFill>
                      </a:rPr>
                      <a:pPr/>
                      <a:t>[VALUE]</a:t>
                    </a:fld>
                    <a:endParaRPr lang="en-US" baseline="0">
                      <a:solidFill>
                        <a:srgbClr val="1AB0B7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16A-4AEB-B15D-15BD150960B3}"/>
                </c:ext>
              </c:extLst>
            </c:dLbl>
            <c:dLbl>
              <c:idx val="3"/>
              <c:layout>
                <c:manualLayout>
                  <c:x val="-9.8286100373628518E-2"/>
                  <c:y val="-8.4501441495178464E-2"/>
                </c:manualLayout>
              </c:layout>
              <c:tx>
                <c:rich>
                  <a:bodyPr/>
                  <a:lstStyle/>
                  <a:p>
                    <a:fld id="{019CAB11-2DDD-4B79-A913-8E8E34AF0115}" type="CATEGORYNAME">
                      <a:rPr lang="en-US" altLang="zh-CN" dirty="0">
                        <a:solidFill>
                          <a:srgbClr val="F28B00"/>
                        </a:solidFill>
                      </a:rPr>
                      <a:pPr/>
                      <a:t>[CATEGORY NAME]</a:t>
                    </a:fld>
                    <a:r>
                      <a:rPr lang="en-US" baseline="0">
                        <a:solidFill>
                          <a:srgbClr val="F28B00"/>
                        </a:solidFill>
                      </a:rPr>
                      <a:t>, </a:t>
                    </a:r>
                    <a:fld id="{4BE1A633-17D4-4EDB-A83E-95E119E3C65B}" type="VALUE">
                      <a:rPr lang="en-US" altLang="zh-CN" baseline="0" dirty="0">
                        <a:solidFill>
                          <a:srgbClr val="F28B00"/>
                        </a:solidFill>
                      </a:rPr>
                      <a:pPr/>
                      <a:t>[VALUE]</a:t>
                    </a:fld>
                    <a:endParaRPr lang="en-US" baseline="0">
                      <a:solidFill>
                        <a:srgbClr val="F28B00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16A-4AEB-B15D-15BD150960B3}"/>
                </c:ext>
              </c:extLst>
            </c:dLbl>
            <c:dLbl>
              <c:idx val="4"/>
              <c:layout>
                <c:manualLayout>
                  <c:x val="3.5778024829606022E-3"/>
                  <c:y val="-0.11219709227369544"/>
                </c:manualLayout>
              </c:layout>
              <c:tx>
                <c:rich>
                  <a:bodyPr/>
                  <a:lstStyle/>
                  <a:p>
                    <a:fld id="{4D81069E-4A0C-449C-AA96-685C9DDC99D3}" type="CATEGORYNAME">
                      <a:rPr lang="en-US" altLang="zh-CN">
                        <a:solidFill>
                          <a:srgbClr val="003F5E"/>
                        </a:solidFill>
                      </a:rPr>
                      <a:pPr/>
                      <a:t>[CATEGORY NAME]</a:t>
                    </a:fld>
                    <a:r>
                      <a:rPr lang="en-US" baseline="0">
                        <a:solidFill>
                          <a:srgbClr val="003F5E"/>
                        </a:solidFill>
                      </a:rPr>
                      <a:t>, </a:t>
                    </a:r>
                    <a:fld id="{688A659D-4910-49A7-83CA-671E3CE9458F}" type="VALUE">
                      <a:rPr lang="en-US" altLang="zh-CN" baseline="0">
                        <a:solidFill>
                          <a:srgbClr val="003F5E"/>
                        </a:solidFill>
                      </a:rPr>
                      <a:pPr/>
                      <a:t>[VALUE]</a:t>
                    </a:fld>
                    <a:endParaRPr lang="en-US" baseline="0">
                      <a:solidFill>
                        <a:srgbClr val="003F5E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216A-4AEB-B15D-15BD150960B3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Offshore Unsecured Loan</c:v>
                </c:pt>
                <c:pt idx="1">
                  <c:v>Offshore Unsecured Bond</c:v>
                </c:pt>
                <c:pt idx="2">
                  <c:v>Onshore Unsecured Loan</c:v>
                </c:pt>
                <c:pt idx="3">
                  <c:v>Offshore Secured Loan</c:v>
                </c:pt>
                <c:pt idx="4">
                  <c:v>Onshore Secured Loan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0.48</c:v>
                </c:pt>
                <c:pt idx="1">
                  <c:v>0.09</c:v>
                </c:pt>
                <c:pt idx="2">
                  <c:v>0.18</c:v>
                </c:pt>
                <c:pt idx="3">
                  <c:v>0.22</c:v>
                </c:pt>
                <c:pt idx="4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16A-4AEB-B15D-15BD150960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6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988-478F-B112-E9F46BA9548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988-478F-B112-E9F46BA9548C}"/>
              </c:ext>
            </c:extLst>
          </c:dPt>
          <c:dPt>
            <c:idx val="2"/>
            <c:bubble3D val="0"/>
            <c:spPr>
              <a:solidFill>
                <a:srgbClr val="1AB0B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988-478F-B112-E9F46BA9548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988-478F-B112-E9F46BA9548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988-478F-B112-E9F46BA9548C}"/>
              </c:ext>
            </c:extLst>
          </c:dPt>
          <c:dLbls>
            <c:dLbl>
              <c:idx val="0"/>
              <c:layout>
                <c:manualLayout>
                  <c:x val="0.11481309364586403"/>
                  <c:y val="6.301093016371264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0" i="0" u="none" strike="noStrike" kern="1200" baseline="0">
                        <a:solidFill>
                          <a:srgbClr val="876D4B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9012B344-E4AE-426D-977A-1EED986AB3B7}" type="CATEGORYNAME">
                      <a:rPr lang="en-US">
                        <a:solidFill>
                          <a:srgbClr val="876D4B"/>
                        </a:solidFill>
                      </a:rPr>
                      <a:pPr>
                        <a:defRPr>
                          <a:solidFill>
                            <a:srgbClr val="876D4B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rgbClr val="876D4B"/>
                        </a:solidFill>
                      </a:rPr>
                      <a:t>, </a:t>
                    </a:r>
                    <a:fld id="{F8B774EB-4BFB-4DC0-A2EC-66D66DEE796B}" type="VALUE">
                      <a:rPr lang="en-US" baseline="0">
                        <a:solidFill>
                          <a:srgbClr val="876D4B"/>
                        </a:solidFill>
                      </a:rPr>
                      <a:pPr>
                        <a:defRPr>
                          <a:solidFill>
                            <a:srgbClr val="876D4B"/>
                          </a:solidFill>
                        </a:defRPr>
                      </a:pPr>
                      <a:t>[VALUE]</a:t>
                    </a:fld>
                    <a:endParaRPr lang="en-US" baseline="0" dirty="0">
                      <a:solidFill>
                        <a:srgbClr val="876D4B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rgbClr val="876D4B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988-478F-B112-E9F46BA9548C}"/>
                </c:ext>
              </c:extLst>
            </c:dLbl>
            <c:dLbl>
              <c:idx val="1"/>
              <c:layout>
                <c:manualLayout>
                  <c:x val="-9.2538318798151512E-2"/>
                  <c:y val="0.194283701338113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0" i="0" u="none" strike="noStrike" kern="1200" baseline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C3A748AD-FCC4-4B68-8688-2164873086F7}" type="CATEGORYNAME">
                      <a:rPr lang="en-US">
                        <a:solidFill>
                          <a:srgbClr val="C00000"/>
                        </a:solidFill>
                      </a:rPr>
                      <a:pPr>
                        <a:defRPr>
                          <a:solidFill>
                            <a:srgbClr val="C00000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rgbClr val="C00000"/>
                        </a:solidFill>
                      </a:rPr>
                      <a:t>, </a:t>
                    </a:r>
                    <a:fld id="{38472683-B1C0-450E-95E6-4891524EEAE7}" type="VALUE">
                      <a:rPr lang="en-US" baseline="0">
                        <a:solidFill>
                          <a:srgbClr val="C00000"/>
                        </a:solidFill>
                      </a:rPr>
                      <a:pPr>
                        <a:defRPr>
                          <a:solidFill>
                            <a:srgbClr val="C00000"/>
                          </a:solidFill>
                        </a:defRPr>
                      </a:pPr>
                      <a:t>[VALUE]</a:t>
                    </a:fld>
                    <a:endParaRPr lang="en-US" baseline="0" dirty="0">
                      <a:solidFill>
                        <a:srgbClr val="C0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rgbClr val="C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988-478F-B112-E9F46BA9548C}"/>
                </c:ext>
              </c:extLst>
            </c:dLbl>
            <c:dLbl>
              <c:idx val="2"/>
              <c:layout>
                <c:manualLayout>
                  <c:x val="-8.7397301087143053E-2"/>
                  <c:y val="-7.351275185766477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rgbClr val="1AB0B7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988-478F-B112-E9F46BA9548C}"/>
                </c:ext>
              </c:extLst>
            </c:dLbl>
            <c:dLbl>
              <c:idx val="3"/>
              <c:layout>
                <c:manualLayout>
                  <c:x val="5.1410177110083697E-3"/>
                  <c:y val="-0.1102691277864971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rgbClr val="F28B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988-478F-B112-E9F46BA954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PRC</c:v>
                </c:pt>
                <c:pt idx="1">
                  <c:v>Asia excl. PRC</c:v>
                </c:pt>
                <c:pt idx="2">
                  <c:v>Europe</c:v>
                </c:pt>
                <c:pt idx="3">
                  <c:v>Australia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0.56000000000000005</c:v>
                </c:pt>
                <c:pt idx="1">
                  <c:v>0.24</c:v>
                </c:pt>
                <c:pt idx="2">
                  <c:v>0.11</c:v>
                </c:pt>
                <c:pt idx="3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988-478F-B112-E9F46BA9548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6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9644739717645002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Unsecured</c:v>
                </c:pt>
              </c:strCache>
            </c:strRef>
          </c:tx>
          <c:spPr>
            <a:solidFill>
              <a:srgbClr val="003F5E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0.0%</c:formatCode>
                <c:ptCount val="1"/>
                <c:pt idx="0">
                  <c:v>0.76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73-4F1C-84FA-6B077BE1152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Secured</c:v>
                </c:pt>
              </c:strCache>
            </c:strRef>
          </c:tx>
          <c:spPr>
            <a:solidFill>
              <a:srgbClr val="1AB0B7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0.0%</c:formatCode>
                <c:ptCount val="1"/>
                <c:pt idx="0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73-4F1C-84FA-6B077BE1152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325"/>
        <c:overlap val="100"/>
        <c:axId val="597518496"/>
        <c:axId val="597517536"/>
      </c:barChart>
      <c:catAx>
        <c:axId val="597518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97517536"/>
        <c:crosses val="autoZero"/>
        <c:auto val="1"/>
        <c:lblAlgn val="ctr"/>
        <c:lblOffset val="100"/>
        <c:noMultiLvlLbl val="0"/>
      </c:catAx>
      <c:valAx>
        <c:axId val="597517536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597518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6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2" Type="http://schemas.openxmlformats.org/officeDocument/2006/relationships/image" Target="../media/image164.png"/><Relationship Id="rId1" Type="http://schemas.openxmlformats.org/officeDocument/2006/relationships/image" Target="../media/image163.png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10" Type="http://schemas.openxmlformats.org/officeDocument/2006/relationships/image" Target="../media/image172.png"/><Relationship Id="rId4" Type="http://schemas.openxmlformats.org/officeDocument/2006/relationships/image" Target="../media/image166.png"/><Relationship Id="rId9" Type="http://schemas.openxmlformats.org/officeDocument/2006/relationships/image" Target="../media/image171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2" Type="http://schemas.openxmlformats.org/officeDocument/2006/relationships/image" Target="../media/image164.png"/><Relationship Id="rId1" Type="http://schemas.openxmlformats.org/officeDocument/2006/relationships/image" Target="../media/image163.png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10" Type="http://schemas.openxmlformats.org/officeDocument/2006/relationships/image" Target="../media/image172.png"/><Relationship Id="rId4" Type="http://schemas.openxmlformats.org/officeDocument/2006/relationships/image" Target="../media/image166.png"/><Relationship Id="rId9" Type="http://schemas.openxmlformats.org/officeDocument/2006/relationships/image" Target="../media/image17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3A97F2-EDFA-4876-9808-2A7AB008854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60F574-C7E8-46EF-9962-5559C9E46426}">
      <dgm:prSet phldrT="[Text]" custT="1"/>
      <dgm:spPr>
        <a:solidFill>
          <a:srgbClr val="1AB0B7"/>
        </a:solidFill>
        <a:ln>
          <a:noFill/>
        </a:ln>
      </dgm:spPr>
      <dgm:t>
        <a:bodyPr/>
        <a:lstStyle/>
        <a:p>
          <a:r>
            <a:rPr lang="en-US" sz="850" b="1" dirty="0">
              <a:latin typeface="Arial" panose="020B0604020202020204" pitchFamily="34" charset="0"/>
              <a:cs typeface="Arial" panose="020B0604020202020204" pitchFamily="34" charset="0"/>
            </a:rPr>
            <a:t>2023 $625m 3Y Unsecured SLL</a:t>
          </a:r>
          <a:endParaRPr lang="en-US" sz="850" dirty="0"/>
        </a:p>
      </dgm:t>
    </dgm:pt>
    <dgm:pt modelId="{529BCE8C-F934-4DEE-94E3-C6A127BCF145}" type="parTrans" cxnId="{B02C926E-91F8-49A0-B598-D0DE170E6BAD}">
      <dgm:prSet/>
      <dgm:spPr/>
      <dgm:t>
        <a:bodyPr/>
        <a:lstStyle/>
        <a:p>
          <a:endParaRPr lang="en-US" sz="900"/>
        </a:p>
      </dgm:t>
    </dgm:pt>
    <dgm:pt modelId="{4F60D118-7A86-467A-8C83-EA93AF0258EA}" type="sibTrans" cxnId="{B02C926E-91F8-49A0-B598-D0DE170E6BAD}">
      <dgm:prSet/>
      <dgm:spPr/>
      <dgm:t>
        <a:bodyPr/>
        <a:lstStyle/>
        <a:p>
          <a:endParaRPr lang="en-US" sz="900"/>
        </a:p>
      </dgm:t>
    </dgm:pt>
    <dgm:pt modelId="{87C8E08E-9302-47AA-A826-7222908C5DA1}">
      <dgm:prSet phldrT="[Text]" custT="1"/>
      <dgm:spPr>
        <a:ln>
          <a:noFill/>
        </a:ln>
      </dgm:spPr>
      <dgm:t>
        <a:bodyPr/>
        <a:lstStyle/>
        <a:p>
          <a:pPr>
            <a:buChar char="•"/>
          </a:pPr>
          <a:r>
            <a:rPr lang="en-US" sz="700" dirty="0">
              <a:solidFill>
                <a:srgbClr val="003F5E"/>
              </a:solidFill>
              <a:latin typeface="Arial" panose="020B0604020202020204" pitchFamily="34" charset="0"/>
              <a:cs typeface="Arial" panose="020B0604020202020204" pitchFamily="34" charset="0"/>
            </a:rPr>
            <a:t>CA-CIB, HSBC, Natixis, etc.</a:t>
          </a:r>
          <a:endParaRPr lang="en-US" sz="700" dirty="0"/>
        </a:p>
      </dgm:t>
    </dgm:pt>
    <dgm:pt modelId="{A6256BAC-059B-4720-9673-A839534A93BA}" type="parTrans" cxnId="{6A9CCBEE-1548-4319-997B-9E073CB6F511}">
      <dgm:prSet/>
      <dgm:spPr/>
      <dgm:t>
        <a:bodyPr/>
        <a:lstStyle/>
        <a:p>
          <a:endParaRPr lang="en-US" sz="900"/>
        </a:p>
      </dgm:t>
    </dgm:pt>
    <dgm:pt modelId="{B306788E-D50E-48CC-AA02-F6F61BD758E8}" type="sibTrans" cxnId="{6A9CCBEE-1548-4319-997B-9E073CB6F511}">
      <dgm:prSet/>
      <dgm:spPr/>
      <dgm:t>
        <a:bodyPr/>
        <a:lstStyle/>
        <a:p>
          <a:endParaRPr lang="en-US" sz="900"/>
        </a:p>
      </dgm:t>
    </dgm:pt>
    <dgm:pt modelId="{8220A477-CE40-448D-A133-240CA74CA6A0}">
      <dgm:prSet phldrT="[Text]" custT="1"/>
      <dgm:spPr>
        <a:solidFill>
          <a:srgbClr val="1AB0B7"/>
        </a:solidFill>
        <a:ln>
          <a:noFill/>
        </a:ln>
      </dgm:spPr>
      <dgm:t>
        <a:bodyPr/>
        <a:lstStyle/>
        <a:p>
          <a:r>
            <a:rPr lang="en-US" sz="850" b="1" dirty="0">
              <a:latin typeface="Arial" panose="020B0604020202020204" pitchFamily="34" charset="0"/>
              <a:cs typeface="Arial" panose="020B0604020202020204" pitchFamily="34" charset="0"/>
            </a:rPr>
            <a:t>2024 $506m 3Y Unsecured SLL</a:t>
          </a:r>
          <a:endParaRPr lang="en-US" sz="850" dirty="0"/>
        </a:p>
      </dgm:t>
    </dgm:pt>
    <dgm:pt modelId="{25E0381D-EE51-4922-BF2E-55CC64DC7848}" type="parTrans" cxnId="{B4E0E389-9BEE-46C3-8EE0-8A594AEB391C}">
      <dgm:prSet/>
      <dgm:spPr/>
      <dgm:t>
        <a:bodyPr/>
        <a:lstStyle/>
        <a:p>
          <a:endParaRPr lang="en-US" sz="900"/>
        </a:p>
      </dgm:t>
    </dgm:pt>
    <dgm:pt modelId="{D56FE361-11BC-4102-AE57-70AED9F1B231}" type="sibTrans" cxnId="{B4E0E389-9BEE-46C3-8EE0-8A594AEB391C}">
      <dgm:prSet/>
      <dgm:spPr/>
      <dgm:t>
        <a:bodyPr/>
        <a:lstStyle/>
        <a:p>
          <a:endParaRPr lang="en-US" sz="900"/>
        </a:p>
      </dgm:t>
    </dgm:pt>
    <dgm:pt modelId="{BC58E4BA-FDEE-4A69-B76E-330A1E74AC80}">
      <dgm:prSet phldrT="[Text]" custT="1"/>
      <dgm:spPr>
        <a:ln>
          <a:noFill/>
        </a:ln>
      </dgm:spPr>
      <dgm:t>
        <a:bodyPr/>
        <a:lstStyle/>
        <a:p>
          <a:pPr>
            <a:buChar char="•"/>
          </a:pPr>
          <a:r>
            <a:rPr lang="en-US" sz="700" dirty="0">
              <a:solidFill>
                <a:srgbClr val="003F5E"/>
              </a:solidFill>
              <a:latin typeface="Arial" panose="020B0604020202020204" pitchFamily="34" charset="0"/>
              <a:cs typeface="Arial" panose="020B0604020202020204" pitchFamily="34" charset="0"/>
            </a:rPr>
            <a:t>CA-CIB, BOC HK, BOCOM, ABC L</a:t>
          </a:r>
          <a:r>
            <a:rPr lang="en-US" altLang="zh-CN" sz="700" dirty="0">
              <a:solidFill>
                <a:srgbClr val="003F5E"/>
              </a:solidFill>
              <a:latin typeface="Arial" panose="020B0604020202020204" pitchFamily="34" charset="0"/>
              <a:cs typeface="Arial" panose="020B0604020202020204" pitchFamily="34" charset="0"/>
            </a:rPr>
            <a:t>ondon, etc.</a:t>
          </a:r>
          <a:endParaRPr lang="en-US" sz="700" dirty="0"/>
        </a:p>
      </dgm:t>
    </dgm:pt>
    <dgm:pt modelId="{367AB61D-9F52-46AA-A59C-B6E898ADB315}" type="parTrans" cxnId="{DD0F697E-5078-4C75-BFF4-E6507649B49A}">
      <dgm:prSet/>
      <dgm:spPr/>
      <dgm:t>
        <a:bodyPr/>
        <a:lstStyle/>
        <a:p>
          <a:endParaRPr lang="en-US" sz="900"/>
        </a:p>
      </dgm:t>
    </dgm:pt>
    <dgm:pt modelId="{16AC4183-C58F-4CB5-8A14-9EE159EBA13C}" type="sibTrans" cxnId="{DD0F697E-5078-4C75-BFF4-E6507649B49A}">
      <dgm:prSet/>
      <dgm:spPr/>
      <dgm:t>
        <a:bodyPr/>
        <a:lstStyle/>
        <a:p>
          <a:endParaRPr lang="en-US" sz="900"/>
        </a:p>
      </dgm:t>
    </dgm:pt>
    <dgm:pt modelId="{16132436-32EC-4FEB-B9BA-4202C18EA90C}">
      <dgm:prSet phldrT="[Text]" custT="1"/>
      <dgm:spPr>
        <a:solidFill>
          <a:srgbClr val="1AB0B7"/>
        </a:solidFill>
        <a:ln>
          <a:noFill/>
        </a:ln>
      </dgm:spPr>
      <dgm:t>
        <a:bodyPr/>
        <a:lstStyle/>
        <a:p>
          <a:r>
            <a:rPr lang="en-US" sz="850" b="1" dirty="0">
              <a:latin typeface="Arial" panose="020B0604020202020204" pitchFamily="34" charset="0"/>
              <a:cs typeface="Arial" panose="020B0604020202020204" pitchFamily="34" charset="0"/>
            </a:rPr>
            <a:t>2024 $685m 7Y SLL Secured Port</a:t>
          </a:r>
          <a:endParaRPr lang="en-US" sz="850" dirty="0"/>
        </a:p>
      </dgm:t>
    </dgm:pt>
    <dgm:pt modelId="{DC217401-57F8-4597-BA53-252DEBEE9096}" type="parTrans" cxnId="{12F9A4A2-6049-4A89-ACF4-B04FD9CF7AFF}">
      <dgm:prSet/>
      <dgm:spPr/>
      <dgm:t>
        <a:bodyPr/>
        <a:lstStyle/>
        <a:p>
          <a:endParaRPr lang="en-US" sz="900"/>
        </a:p>
      </dgm:t>
    </dgm:pt>
    <dgm:pt modelId="{6981180E-2F69-45D2-931A-69A19B4E2A69}" type="sibTrans" cxnId="{12F9A4A2-6049-4A89-ACF4-B04FD9CF7AFF}">
      <dgm:prSet/>
      <dgm:spPr/>
      <dgm:t>
        <a:bodyPr/>
        <a:lstStyle/>
        <a:p>
          <a:endParaRPr lang="en-US" sz="900"/>
        </a:p>
      </dgm:t>
    </dgm:pt>
    <dgm:pt modelId="{2F86C680-F764-4B3B-BCD6-02B660CE7CAF}">
      <dgm:prSet phldrT="[Text]" custT="1"/>
      <dgm:spPr>
        <a:ln>
          <a:noFill/>
        </a:ln>
      </dgm:spPr>
      <dgm:t>
        <a:bodyPr/>
        <a:lstStyle/>
        <a:p>
          <a:pPr>
            <a:buChar char="•"/>
          </a:pPr>
          <a:r>
            <a:rPr lang="en-US" sz="700" dirty="0">
              <a:solidFill>
                <a:srgbClr val="003F5E"/>
              </a:solidFill>
              <a:latin typeface="Arial" panose="020B0604020202020204" pitchFamily="34" charset="0"/>
              <a:cs typeface="Arial" panose="020B0604020202020204" pitchFamily="34" charset="0"/>
            </a:rPr>
            <a:t>CA-CIB, BNP Paribas, Natixis, KDB, HSBC, Caixa Bank, etc.</a:t>
          </a:r>
          <a:endParaRPr lang="en-US" sz="700" dirty="0"/>
        </a:p>
      </dgm:t>
    </dgm:pt>
    <dgm:pt modelId="{2CA71F4E-C8FC-421B-A696-13BBE2E4F246}" type="parTrans" cxnId="{AEE280ED-0889-4FBE-95D3-8C7133440525}">
      <dgm:prSet/>
      <dgm:spPr/>
      <dgm:t>
        <a:bodyPr/>
        <a:lstStyle/>
        <a:p>
          <a:endParaRPr lang="en-US" sz="900"/>
        </a:p>
      </dgm:t>
    </dgm:pt>
    <dgm:pt modelId="{36DAE31B-957E-45C3-AE5E-0A4CA32927DD}" type="sibTrans" cxnId="{AEE280ED-0889-4FBE-95D3-8C7133440525}">
      <dgm:prSet/>
      <dgm:spPr/>
      <dgm:t>
        <a:bodyPr/>
        <a:lstStyle/>
        <a:p>
          <a:endParaRPr lang="en-US" sz="900"/>
        </a:p>
      </dgm:t>
    </dgm:pt>
    <dgm:pt modelId="{0F0D7798-E619-4F28-9287-6E3C2A63B0D6}">
      <dgm:prSet custT="1"/>
      <dgm:spPr>
        <a:ln>
          <a:noFill/>
        </a:ln>
      </dgm:spPr>
      <dgm:t>
        <a:bodyPr/>
        <a:lstStyle/>
        <a:p>
          <a:r>
            <a:rPr lang="en-US" sz="700" dirty="0">
              <a:solidFill>
                <a:srgbClr val="003F5E"/>
              </a:solidFill>
              <a:latin typeface="Arial" panose="020B0604020202020204" pitchFamily="34" charset="0"/>
              <a:cs typeface="Arial" panose="020B0604020202020204" pitchFamily="34" charset="0"/>
            </a:rPr>
            <a:t>Ishka - Most innovative Deal of 2023</a:t>
          </a:r>
        </a:p>
      </dgm:t>
    </dgm:pt>
    <dgm:pt modelId="{21EC93B0-5AD6-408B-B2DD-89CEED04FBA8}" type="parTrans" cxnId="{75F7DBB7-1833-45C3-9C6A-F5A097A6CF0E}">
      <dgm:prSet/>
      <dgm:spPr/>
      <dgm:t>
        <a:bodyPr/>
        <a:lstStyle/>
        <a:p>
          <a:endParaRPr lang="en-US"/>
        </a:p>
      </dgm:t>
    </dgm:pt>
    <dgm:pt modelId="{E532A211-5995-47C4-B976-747390668057}" type="sibTrans" cxnId="{75F7DBB7-1833-45C3-9C6A-F5A097A6CF0E}">
      <dgm:prSet/>
      <dgm:spPr/>
      <dgm:t>
        <a:bodyPr/>
        <a:lstStyle/>
        <a:p>
          <a:endParaRPr lang="en-US"/>
        </a:p>
      </dgm:t>
    </dgm:pt>
    <dgm:pt modelId="{92611765-3116-491A-9ED3-DF1437B47BDA}">
      <dgm:prSet custT="1"/>
      <dgm:spPr/>
      <dgm:t>
        <a:bodyPr/>
        <a:lstStyle/>
        <a:p>
          <a:r>
            <a:rPr lang="en-US" sz="700" dirty="0">
              <a:solidFill>
                <a:srgbClr val="003F5E"/>
              </a:solidFill>
              <a:latin typeface="Arial" panose="020B0604020202020204" pitchFamily="34" charset="0"/>
              <a:cs typeface="Arial" panose="020B0604020202020204" pitchFamily="34" charset="0"/>
            </a:rPr>
            <a:t>A</a:t>
          </a:r>
          <a:r>
            <a:rPr lang="en-US" altLang="zh-CN" sz="700" dirty="0">
              <a:solidFill>
                <a:srgbClr val="003F5E"/>
              </a:solidFill>
              <a:latin typeface="Arial" panose="020B0604020202020204" pitchFamily="34" charset="0"/>
              <a:cs typeface="Arial" panose="020B0604020202020204" pitchFamily="34" charset="0"/>
            </a:rPr>
            <a:t>irline Economics – Debt Deal of the Year 2024</a:t>
          </a:r>
          <a:endParaRPr lang="en-US" sz="700" dirty="0">
            <a:solidFill>
              <a:srgbClr val="003F5E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B2F4F7-37D2-49DA-8E8C-FBB77B23F0D0}" type="parTrans" cxnId="{C446B2E2-45F9-4C11-A424-034D547CFCE6}">
      <dgm:prSet/>
      <dgm:spPr/>
      <dgm:t>
        <a:bodyPr/>
        <a:lstStyle/>
        <a:p>
          <a:endParaRPr lang="en-US"/>
        </a:p>
      </dgm:t>
    </dgm:pt>
    <dgm:pt modelId="{8CE9E33C-19E0-4EAF-ACE9-3A14A024D6D9}" type="sibTrans" cxnId="{C446B2E2-45F9-4C11-A424-034D547CFCE6}">
      <dgm:prSet/>
      <dgm:spPr/>
      <dgm:t>
        <a:bodyPr/>
        <a:lstStyle/>
        <a:p>
          <a:endParaRPr lang="en-US"/>
        </a:p>
      </dgm:t>
    </dgm:pt>
    <dgm:pt modelId="{CB5EEA1C-CFD3-49AF-98A5-27B188727955}">
      <dgm:prSet phldrT="[Text]" custT="1"/>
      <dgm:spPr>
        <a:solidFill>
          <a:srgbClr val="1AB0B7"/>
        </a:solidFill>
        <a:ln>
          <a:noFill/>
        </a:ln>
      </dgm:spPr>
      <dgm:t>
        <a:bodyPr/>
        <a:lstStyle/>
        <a:p>
          <a:r>
            <a:rPr lang="en-US" sz="850" b="1" dirty="0">
              <a:latin typeface="Arial" panose="020B0604020202020204" pitchFamily="34" charset="0"/>
              <a:cs typeface="Arial" panose="020B0604020202020204" pitchFamily="34" charset="0"/>
            </a:rPr>
            <a:t>2025 $710m 5Y Unsecured SLL</a:t>
          </a:r>
        </a:p>
      </dgm:t>
    </dgm:pt>
    <dgm:pt modelId="{A173EBB2-CCB8-44C1-ADEE-B52C243000DA}" type="sibTrans" cxnId="{8F72043E-3B8F-47C1-A9A2-89E808154067}">
      <dgm:prSet/>
      <dgm:spPr/>
      <dgm:t>
        <a:bodyPr/>
        <a:lstStyle/>
        <a:p>
          <a:endParaRPr lang="en-US" sz="900"/>
        </a:p>
      </dgm:t>
    </dgm:pt>
    <dgm:pt modelId="{F2172750-9EE1-47A9-95D1-95044C54B089}" type="parTrans" cxnId="{8F72043E-3B8F-47C1-A9A2-89E808154067}">
      <dgm:prSet/>
      <dgm:spPr/>
      <dgm:t>
        <a:bodyPr/>
        <a:lstStyle/>
        <a:p>
          <a:endParaRPr lang="en-US" sz="900"/>
        </a:p>
      </dgm:t>
    </dgm:pt>
    <dgm:pt modelId="{A3E8D565-1F90-4395-AFC9-7828F355287A}">
      <dgm:prSet phldrT="[Text]" custT="1"/>
      <dgm:spPr>
        <a:solidFill>
          <a:srgbClr val="1AB0B7"/>
        </a:solidFill>
        <a:ln>
          <a:noFill/>
        </a:ln>
      </dgm:spPr>
      <dgm:t>
        <a:bodyPr/>
        <a:lstStyle/>
        <a:p>
          <a:r>
            <a:rPr lang="en-US" sz="850" b="1" dirty="0">
              <a:latin typeface="Arial" panose="020B0604020202020204" pitchFamily="34" charset="0"/>
              <a:cs typeface="Arial" panose="020B0604020202020204" pitchFamily="34" charset="0"/>
            </a:rPr>
            <a:t>2025 $610m 5Y Unsecured SLL</a:t>
          </a:r>
          <a:endParaRPr lang="en-US" sz="850" dirty="0"/>
        </a:p>
      </dgm:t>
    </dgm:pt>
    <dgm:pt modelId="{8CF39DB0-6176-4174-A7F5-51EE98F29A04}" type="sibTrans" cxnId="{92B7E14B-6F3B-487C-9B1D-F49CF81CAE14}">
      <dgm:prSet/>
      <dgm:spPr/>
      <dgm:t>
        <a:bodyPr/>
        <a:lstStyle/>
        <a:p>
          <a:endParaRPr lang="en-US" sz="900"/>
        </a:p>
      </dgm:t>
    </dgm:pt>
    <dgm:pt modelId="{088AEFB0-0684-4FEF-8908-B2BFEFE0B4D8}" type="parTrans" cxnId="{92B7E14B-6F3B-487C-9B1D-F49CF81CAE14}">
      <dgm:prSet/>
      <dgm:spPr/>
      <dgm:t>
        <a:bodyPr/>
        <a:lstStyle/>
        <a:p>
          <a:endParaRPr lang="en-US" sz="900"/>
        </a:p>
      </dgm:t>
    </dgm:pt>
    <dgm:pt modelId="{D2A4A75B-BA9B-4015-81FC-D7C72B490F50}">
      <dgm:prSet custT="1"/>
      <dgm:spPr>
        <a:ln>
          <a:noFill/>
        </a:ln>
      </dgm:spPr>
      <dgm:t>
        <a:bodyPr/>
        <a:lstStyle/>
        <a:p>
          <a:pPr>
            <a:buChar char="•"/>
          </a:pPr>
          <a:r>
            <a:rPr lang="en-US" sz="700" dirty="0">
              <a:solidFill>
                <a:srgbClr val="003F5E"/>
              </a:solidFill>
              <a:latin typeface="Arial" panose="020B0604020202020204" pitchFamily="34" charset="0"/>
              <a:cs typeface="Arial" panose="020B0604020202020204" pitchFamily="34" charset="0"/>
            </a:rPr>
            <a:t>CA-CIB, BNP Paribas, Natixis, KDB, HSBC, Caixa Bank, etc.</a:t>
          </a:r>
          <a:endParaRPr lang="en-US" sz="700" dirty="0"/>
        </a:p>
      </dgm:t>
    </dgm:pt>
    <dgm:pt modelId="{8B4A267F-A996-4AEB-AD9D-D9DA1AE985BB}" type="parTrans" cxnId="{3F2DB9F1-FCEC-466E-89BF-257380BC850F}">
      <dgm:prSet/>
      <dgm:spPr/>
      <dgm:t>
        <a:bodyPr/>
        <a:lstStyle/>
        <a:p>
          <a:endParaRPr lang="en-US"/>
        </a:p>
      </dgm:t>
    </dgm:pt>
    <dgm:pt modelId="{332BCC3E-E01B-4742-B04A-C4E28D3480D9}" type="sibTrans" cxnId="{3F2DB9F1-FCEC-466E-89BF-257380BC850F}">
      <dgm:prSet/>
      <dgm:spPr/>
      <dgm:t>
        <a:bodyPr/>
        <a:lstStyle/>
        <a:p>
          <a:endParaRPr lang="en-US"/>
        </a:p>
      </dgm:t>
    </dgm:pt>
    <dgm:pt modelId="{AB087084-1B63-4133-B524-7EFA6C7E0729}">
      <dgm:prSet custT="1"/>
      <dgm:spPr/>
      <dgm:t>
        <a:bodyPr/>
        <a:lstStyle/>
        <a:p>
          <a:r>
            <a:rPr lang="en-US" sz="700" dirty="0">
              <a:solidFill>
                <a:srgbClr val="003F5E"/>
              </a:solidFill>
              <a:latin typeface="Arial" panose="020B0604020202020204" pitchFamily="34" charset="0"/>
              <a:cs typeface="Arial" panose="020B0604020202020204" pitchFamily="34" charset="0"/>
            </a:rPr>
            <a:t>A</a:t>
          </a:r>
          <a:r>
            <a:rPr lang="en-US" altLang="zh-CN" sz="700" dirty="0">
              <a:solidFill>
                <a:srgbClr val="003F5E"/>
              </a:solidFill>
              <a:latin typeface="Arial" panose="020B0604020202020204" pitchFamily="34" charset="0"/>
              <a:cs typeface="Arial" panose="020B0604020202020204" pitchFamily="34" charset="0"/>
            </a:rPr>
            <a:t>irline Economics – Sustainability-linked Secured Facility 2025</a:t>
          </a:r>
          <a:endParaRPr lang="en-US" sz="700" dirty="0">
            <a:solidFill>
              <a:srgbClr val="003F5E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EC189F-F86A-4318-9EFC-367E0994E9AA}" type="parTrans" cxnId="{B98D358B-A1BE-40AF-813D-6D0B31C4DA39}">
      <dgm:prSet/>
      <dgm:spPr/>
      <dgm:t>
        <a:bodyPr/>
        <a:lstStyle/>
        <a:p>
          <a:endParaRPr lang="en-US"/>
        </a:p>
      </dgm:t>
    </dgm:pt>
    <dgm:pt modelId="{D45A6508-F4A5-4FA9-A76D-39101AF51F24}" type="sibTrans" cxnId="{B98D358B-A1BE-40AF-813D-6D0B31C4DA39}">
      <dgm:prSet/>
      <dgm:spPr/>
      <dgm:t>
        <a:bodyPr/>
        <a:lstStyle/>
        <a:p>
          <a:endParaRPr lang="en-US"/>
        </a:p>
      </dgm:t>
    </dgm:pt>
    <dgm:pt modelId="{F4B05E62-B80E-4F29-8A52-1ADBF67EA6E6}">
      <dgm:prSet custT="1"/>
      <dgm:spPr>
        <a:ln>
          <a:noFill/>
        </a:ln>
      </dgm:spPr>
      <dgm:t>
        <a:bodyPr/>
        <a:lstStyle/>
        <a:p>
          <a:pPr>
            <a:buChar char="•"/>
          </a:pPr>
          <a:r>
            <a:rPr lang="en-US" sz="700" dirty="0">
              <a:solidFill>
                <a:srgbClr val="003F5E"/>
              </a:solidFill>
              <a:latin typeface="Arial" panose="020B0604020202020204" pitchFamily="34" charset="0"/>
              <a:cs typeface="Arial" panose="020B0604020202020204" pitchFamily="34" charset="0"/>
            </a:rPr>
            <a:t>CA-CIB, BOC HK, ICBC Asia, BOCOM, CITIC International, CTBC, etc.</a:t>
          </a:r>
          <a:endParaRPr lang="en-US" sz="700" dirty="0"/>
        </a:p>
      </dgm:t>
    </dgm:pt>
    <dgm:pt modelId="{FAB6B981-91EE-43F9-B9BF-03618EB15BF9}" type="parTrans" cxnId="{550301AD-96A1-4385-B91F-8281E6C8144B}">
      <dgm:prSet/>
      <dgm:spPr/>
      <dgm:t>
        <a:bodyPr/>
        <a:lstStyle/>
        <a:p>
          <a:endParaRPr lang="en-US"/>
        </a:p>
      </dgm:t>
    </dgm:pt>
    <dgm:pt modelId="{F6B94BDF-7595-4A1E-9CA3-8E5D462BFFC0}" type="sibTrans" cxnId="{550301AD-96A1-4385-B91F-8281E6C8144B}">
      <dgm:prSet/>
      <dgm:spPr/>
      <dgm:t>
        <a:bodyPr/>
        <a:lstStyle/>
        <a:p>
          <a:endParaRPr lang="en-US"/>
        </a:p>
      </dgm:t>
    </dgm:pt>
    <dgm:pt modelId="{06A73F5A-B9CB-4CD6-96BC-ABAEDDACB0D1}" type="pres">
      <dgm:prSet presAssocID="{973A97F2-EDFA-4876-9808-2A7AB0088544}" presName="Name0" presStyleCnt="0">
        <dgm:presLayoutVars>
          <dgm:dir/>
          <dgm:animLvl val="lvl"/>
          <dgm:resizeHandles val="exact"/>
        </dgm:presLayoutVars>
      </dgm:prSet>
      <dgm:spPr/>
    </dgm:pt>
    <dgm:pt modelId="{26A4E185-E903-4BA5-8616-5875B7A2D3EA}" type="pres">
      <dgm:prSet presAssocID="{8660F574-C7E8-46EF-9962-5559C9E46426}" presName="composite" presStyleCnt="0"/>
      <dgm:spPr/>
    </dgm:pt>
    <dgm:pt modelId="{8587E7CB-DA0F-4FCA-8592-E72205FF4B1F}" type="pres">
      <dgm:prSet presAssocID="{8660F574-C7E8-46EF-9962-5559C9E46426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E4BA47AD-3EA7-4076-B4C4-E0C7D67E40ED}" type="pres">
      <dgm:prSet presAssocID="{8660F574-C7E8-46EF-9962-5559C9E46426}" presName="desTx" presStyleLbl="alignAccFollowNode1" presStyleIdx="0" presStyleCnt="5">
        <dgm:presLayoutVars>
          <dgm:bulletEnabled val="1"/>
        </dgm:presLayoutVars>
      </dgm:prSet>
      <dgm:spPr/>
    </dgm:pt>
    <dgm:pt modelId="{0263D97B-FB6C-4DCC-85E3-C3746EAC9303}" type="pres">
      <dgm:prSet presAssocID="{4F60D118-7A86-467A-8C83-EA93AF0258EA}" presName="space" presStyleCnt="0"/>
      <dgm:spPr/>
    </dgm:pt>
    <dgm:pt modelId="{25EF7F04-B5C0-40D5-96D6-97A15A5D064F}" type="pres">
      <dgm:prSet presAssocID="{8220A477-CE40-448D-A133-240CA74CA6A0}" presName="composite" presStyleCnt="0"/>
      <dgm:spPr/>
    </dgm:pt>
    <dgm:pt modelId="{47B81117-8D0E-4C7C-8092-47EB5F06B1DE}" type="pres">
      <dgm:prSet presAssocID="{8220A477-CE40-448D-A133-240CA74CA6A0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C9EB6ACB-03DA-4AB0-A38F-2F2FE4D9FB5A}" type="pres">
      <dgm:prSet presAssocID="{8220A477-CE40-448D-A133-240CA74CA6A0}" presName="desTx" presStyleLbl="alignAccFollowNode1" presStyleIdx="1" presStyleCnt="5">
        <dgm:presLayoutVars>
          <dgm:bulletEnabled val="1"/>
        </dgm:presLayoutVars>
      </dgm:prSet>
      <dgm:spPr/>
    </dgm:pt>
    <dgm:pt modelId="{BA822DF6-294F-4B28-9F8B-892A33C0FDD2}" type="pres">
      <dgm:prSet presAssocID="{D56FE361-11BC-4102-AE57-70AED9F1B231}" presName="space" presStyleCnt="0"/>
      <dgm:spPr/>
    </dgm:pt>
    <dgm:pt modelId="{DDDE7923-0B3D-4FF5-9E99-C356E42762A0}" type="pres">
      <dgm:prSet presAssocID="{16132436-32EC-4FEB-B9BA-4202C18EA90C}" presName="composite" presStyleCnt="0"/>
      <dgm:spPr/>
    </dgm:pt>
    <dgm:pt modelId="{61AD11A4-4DF6-40EB-9165-B0AC1E580CDE}" type="pres">
      <dgm:prSet presAssocID="{16132436-32EC-4FEB-B9BA-4202C18EA90C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90C5E660-C2A3-4A45-ABE8-1C72F3740227}" type="pres">
      <dgm:prSet presAssocID="{16132436-32EC-4FEB-B9BA-4202C18EA90C}" presName="desTx" presStyleLbl="alignAccFollowNode1" presStyleIdx="2" presStyleCnt="5">
        <dgm:presLayoutVars>
          <dgm:bulletEnabled val="1"/>
        </dgm:presLayoutVars>
      </dgm:prSet>
      <dgm:spPr/>
    </dgm:pt>
    <dgm:pt modelId="{3A7FE191-A44F-4A6D-8184-DB08C58C1387}" type="pres">
      <dgm:prSet presAssocID="{6981180E-2F69-45D2-931A-69A19B4E2A69}" presName="space" presStyleCnt="0"/>
      <dgm:spPr/>
    </dgm:pt>
    <dgm:pt modelId="{C282D09B-A6B6-4C28-BD87-3DCDCED0513E}" type="pres">
      <dgm:prSet presAssocID="{A3E8D565-1F90-4395-AFC9-7828F355287A}" presName="composite" presStyleCnt="0"/>
      <dgm:spPr/>
    </dgm:pt>
    <dgm:pt modelId="{1215AE1C-3F12-45C6-8D94-28A9CEF06FC3}" type="pres">
      <dgm:prSet presAssocID="{A3E8D565-1F90-4395-AFC9-7828F355287A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B89C2AF3-90F1-4812-AA70-24BE36DF540E}" type="pres">
      <dgm:prSet presAssocID="{A3E8D565-1F90-4395-AFC9-7828F355287A}" presName="desTx" presStyleLbl="alignAccFollowNode1" presStyleIdx="3" presStyleCnt="5">
        <dgm:presLayoutVars>
          <dgm:bulletEnabled val="1"/>
        </dgm:presLayoutVars>
      </dgm:prSet>
      <dgm:spPr/>
    </dgm:pt>
    <dgm:pt modelId="{A3264E42-4864-4DE5-8F15-807FD83A638F}" type="pres">
      <dgm:prSet presAssocID="{8CF39DB0-6176-4174-A7F5-51EE98F29A04}" presName="space" presStyleCnt="0"/>
      <dgm:spPr/>
    </dgm:pt>
    <dgm:pt modelId="{D482085E-AC33-4375-A5DE-FA6327086F34}" type="pres">
      <dgm:prSet presAssocID="{CB5EEA1C-CFD3-49AF-98A5-27B188727955}" presName="composite" presStyleCnt="0"/>
      <dgm:spPr/>
    </dgm:pt>
    <dgm:pt modelId="{B699A754-06AB-40B8-AC5D-3480677B819B}" type="pres">
      <dgm:prSet presAssocID="{CB5EEA1C-CFD3-49AF-98A5-27B188727955}" presName="parTx" presStyleLbl="alignNode1" presStyleIdx="4" presStyleCnt="5" custLinFactNeighborX="946" custLinFactNeighborY="680">
        <dgm:presLayoutVars>
          <dgm:chMax val="0"/>
          <dgm:chPref val="0"/>
          <dgm:bulletEnabled val="1"/>
        </dgm:presLayoutVars>
      </dgm:prSet>
      <dgm:spPr/>
    </dgm:pt>
    <dgm:pt modelId="{47CB0A1E-B666-4016-B871-FF0FA14DF433}" type="pres">
      <dgm:prSet presAssocID="{CB5EEA1C-CFD3-49AF-98A5-27B188727955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2111D206-0DB1-451D-845F-28125D4E4886}" type="presOf" srcId="{8220A477-CE40-448D-A133-240CA74CA6A0}" destId="{47B81117-8D0E-4C7C-8092-47EB5F06B1DE}" srcOrd="0" destOrd="0" presId="urn:microsoft.com/office/officeart/2005/8/layout/hList1"/>
    <dgm:cxn modelId="{D957A410-C3E4-45AD-B930-ADFC8711FA43}" type="presOf" srcId="{F4B05E62-B80E-4F29-8A52-1ADBF67EA6E6}" destId="{47CB0A1E-B666-4016-B871-FF0FA14DF433}" srcOrd="0" destOrd="0" presId="urn:microsoft.com/office/officeart/2005/8/layout/hList1"/>
    <dgm:cxn modelId="{A77F2119-2293-4652-A8C9-8BDDDD8C98A2}" type="presOf" srcId="{BC58E4BA-FDEE-4A69-B76E-330A1E74AC80}" destId="{C9EB6ACB-03DA-4AB0-A38F-2F2FE4D9FB5A}" srcOrd="0" destOrd="0" presId="urn:microsoft.com/office/officeart/2005/8/layout/hList1"/>
    <dgm:cxn modelId="{FC51671B-1FC7-44BD-831D-66C78E740AC3}" type="presOf" srcId="{0F0D7798-E619-4F28-9287-6E3C2A63B0D6}" destId="{E4BA47AD-3EA7-4076-B4C4-E0C7D67E40ED}" srcOrd="0" destOrd="1" presId="urn:microsoft.com/office/officeart/2005/8/layout/hList1"/>
    <dgm:cxn modelId="{92A73126-1A40-42A4-92D5-91F5993ADDF4}" type="presOf" srcId="{16132436-32EC-4FEB-B9BA-4202C18EA90C}" destId="{61AD11A4-4DF6-40EB-9165-B0AC1E580CDE}" srcOrd="0" destOrd="0" presId="urn:microsoft.com/office/officeart/2005/8/layout/hList1"/>
    <dgm:cxn modelId="{8F72043E-3B8F-47C1-A9A2-89E808154067}" srcId="{973A97F2-EDFA-4876-9808-2A7AB0088544}" destId="{CB5EEA1C-CFD3-49AF-98A5-27B188727955}" srcOrd="4" destOrd="0" parTransId="{F2172750-9EE1-47A9-95D1-95044C54B089}" sibTransId="{A173EBB2-CCB8-44C1-ADEE-B52C243000DA}"/>
    <dgm:cxn modelId="{92B7E14B-6F3B-487C-9B1D-F49CF81CAE14}" srcId="{973A97F2-EDFA-4876-9808-2A7AB0088544}" destId="{A3E8D565-1F90-4395-AFC9-7828F355287A}" srcOrd="3" destOrd="0" parTransId="{088AEFB0-0684-4FEF-8908-B2BFEFE0B4D8}" sibTransId="{8CF39DB0-6176-4174-A7F5-51EE98F29A04}"/>
    <dgm:cxn modelId="{1E33EE50-B3F3-4616-B7E1-3508DB38EE4C}" type="presOf" srcId="{92611765-3116-491A-9ED3-DF1437B47BDA}" destId="{90C5E660-C2A3-4A45-ABE8-1C72F3740227}" srcOrd="0" destOrd="1" presId="urn:microsoft.com/office/officeart/2005/8/layout/hList1"/>
    <dgm:cxn modelId="{B02C926E-91F8-49A0-B598-D0DE170E6BAD}" srcId="{973A97F2-EDFA-4876-9808-2A7AB0088544}" destId="{8660F574-C7E8-46EF-9962-5559C9E46426}" srcOrd="0" destOrd="0" parTransId="{529BCE8C-F934-4DEE-94E3-C6A127BCF145}" sibTransId="{4F60D118-7A86-467A-8C83-EA93AF0258EA}"/>
    <dgm:cxn modelId="{DD0F697E-5078-4C75-BFF4-E6507649B49A}" srcId="{8220A477-CE40-448D-A133-240CA74CA6A0}" destId="{BC58E4BA-FDEE-4A69-B76E-330A1E74AC80}" srcOrd="0" destOrd="0" parTransId="{367AB61D-9F52-46AA-A59C-B6E898ADB315}" sibTransId="{16AC4183-C58F-4CB5-8A14-9EE159EBA13C}"/>
    <dgm:cxn modelId="{56914B80-DE21-4F8B-BFC2-AC608B1BC9AF}" type="presOf" srcId="{D2A4A75B-BA9B-4015-81FC-D7C72B490F50}" destId="{B89C2AF3-90F1-4812-AA70-24BE36DF540E}" srcOrd="0" destOrd="0" presId="urn:microsoft.com/office/officeart/2005/8/layout/hList1"/>
    <dgm:cxn modelId="{B4E0E389-9BEE-46C3-8EE0-8A594AEB391C}" srcId="{973A97F2-EDFA-4876-9808-2A7AB0088544}" destId="{8220A477-CE40-448D-A133-240CA74CA6A0}" srcOrd="1" destOrd="0" parTransId="{25E0381D-EE51-4922-BF2E-55CC64DC7848}" sibTransId="{D56FE361-11BC-4102-AE57-70AED9F1B231}"/>
    <dgm:cxn modelId="{B98D358B-A1BE-40AF-813D-6D0B31C4DA39}" srcId="{A3E8D565-1F90-4395-AFC9-7828F355287A}" destId="{AB087084-1B63-4133-B524-7EFA6C7E0729}" srcOrd="1" destOrd="0" parTransId="{86EC189F-F86A-4318-9EFC-367E0994E9AA}" sibTransId="{D45A6508-F4A5-4FA9-A76D-39101AF51F24}"/>
    <dgm:cxn modelId="{7C9E4793-29A8-453B-90F7-2096063A08D9}" type="presOf" srcId="{AB087084-1B63-4133-B524-7EFA6C7E0729}" destId="{B89C2AF3-90F1-4812-AA70-24BE36DF540E}" srcOrd="0" destOrd="1" presId="urn:microsoft.com/office/officeart/2005/8/layout/hList1"/>
    <dgm:cxn modelId="{12F9A4A2-6049-4A89-ACF4-B04FD9CF7AFF}" srcId="{973A97F2-EDFA-4876-9808-2A7AB0088544}" destId="{16132436-32EC-4FEB-B9BA-4202C18EA90C}" srcOrd="2" destOrd="0" parTransId="{DC217401-57F8-4597-BA53-252DEBEE9096}" sibTransId="{6981180E-2F69-45D2-931A-69A19B4E2A69}"/>
    <dgm:cxn modelId="{550301AD-96A1-4385-B91F-8281E6C8144B}" srcId="{CB5EEA1C-CFD3-49AF-98A5-27B188727955}" destId="{F4B05E62-B80E-4F29-8A52-1ADBF67EA6E6}" srcOrd="0" destOrd="0" parTransId="{FAB6B981-91EE-43F9-B9BF-03618EB15BF9}" sibTransId="{F6B94BDF-7595-4A1E-9CA3-8E5D462BFFC0}"/>
    <dgm:cxn modelId="{75F7DBB7-1833-45C3-9C6A-F5A097A6CF0E}" srcId="{8660F574-C7E8-46EF-9962-5559C9E46426}" destId="{0F0D7798-E619-4F28-9287-6E3C2A63B0D6}" srcOrd="1" destOrd="0" parTransId="{21EC93B0-5AD6-408B-B2DD-89CEED04FBA8}" sibTransId="{E532A211-5995-47C4-B976-747390668057}"/>
    <dgm:cxn modelId="{01E294C6-E85A-40CD-9C84-F2330A7083CD}" type="presOf" srcId="{A3E8D565-1F90-4395-AFC9-7828F355287A}" destId="{1215AE1C-3F12-45C6-8D94-28A9CEF06FC3}" srcOrd="0" destOrd="0" presId="urn:microsoft.com/office/officeart/2005/8/layout/hList1"/>
    <dgm:cxn modelId="{635AB7C7-B005-487A-B634-3782876A4125}" type="presOf" srcId="{2F86C680-F764-4B3B-BCD6-02B660CE7CAF}" destId="{90C5E660-C2A3-4A45-ABE8-1C72F3740227}" srcOrd="0" destOrd="0" presId="urn:microsoft.com/office/officeart/2005/8/layout/hList1"/>
    <dgm:cxn modelId="{4AF084CD-7CFC-4C5D-8171-7A30034BFC83}" type="presOf" srcId="{973A97F2-EDFA-4876-9808-2A7AB0088544}" destId="{06A73F5A-B9CB-4CD6-96BC-ABAEDDACB0D1}" srcOrd="0" destOrd="0" presId="urn:microsoft.com/office/officeart/2005/8/layout/hList1"/>
    <dgm:cxn modelId="{C446B2E2-45F9-4C11-A424-034D547CFCE6}" srcId="{16132436-32EC-4FEB-B9BA-4202C18EA90C}" destId="{92611765-3116-491A-9ED3-DF1437B47BDA}" srcOrd="1" destOrd="0" parTransId="{22B2F4F7-37D2-49DA-8E8C-FBB77B23F0D0}" sibTransId="{8CE9E33C-19E0-4EAF-ACE9-3A14A024D6D9}"/>
    <dgm:cxn modelId="{FD81EDE4-D7CE-4A23-A20B-0C16A669BEC7}" type="presOf" srcId="{CB5EEA1C-CFD3-49AF-98A5-27B188727955}" destId="{B699A754-06AB-40B8-AC5D-3480677B819B}" srcOrd="0" destOrd="0" presId="urn:microsoft.com/office/officeart/2005/8/layout/hList1"/>
    <dgm:cxn modelId="{AEE280ED-0889-4FBE-95D3-8C7133440525}" srcId="{16132436-32EC-4FEB-B9BA-4202C18EA90C}" destId="{2F86C680-F764-4B3B-BCD6-02B660CE7CAF}" srcOrd="0" destOrd="0" parTransId="{2CA71F4E-C8FC-421B-A696-13BBE2E4F246}" sibTransId="{36DAE31B-957E-45C3-AE5E-0A4CA32927DD}"/>
    <dgm:cxn modelId="{6A9CCBEE-1548-4319-997B-9E073CB6F511}" srcId="{8660F574-C7E8-46EF-9962-5559C9E46426}" destId="{87C8E08E-9302-47AA-A826-7222908C5DA1}" srcOrd="0" destOrd="0" parTransId="{A6256BAC-059B-4720-9673-A839534A93BA}" sibTransId="{B306788E-D50E-48CC-AA02-F6F61BD758E8}"/>
    <dgm:cxn modelId="{3F2DB9F1-FCEC-466E-89BF-257380BC850F}" srcId="{A3E8D565-1F90-4395-AFC9-7828F355287A}" destId="{D2A4A75B-BA9B-4015-81FC-D7C72B490F50}" srcOrd="0" destOrd="0" parTransId="{8B4A267F-A996-4AEB-AD9D-D9DA1AE985BB}" sibTransId="{332BCC3E-E01B-4742-B04A-C4E28D3480D9}"/>
    <dgm:cxn modelId="{F25153F5-AA32-49FF-8F6D-B98C4318011B}" type="presOf" srcId="{87C8E08E-9302-47AA-A826-7222908C5DA1}" destId="{E4BA47AD-3EA7-4076-B4C4-E0C7D67E40ED}" srcOrd="0" destOrd="0" presId="urn:microsoft.com/office/officeart/2005/8/layout/hList1"/>
    <dgm:cxn modelId="{BF9F47F9-CA72-4EBC-8FBA-4FBE75025EBC}" type="presOf" srcId="{8660F574-C7E8-46EF-9962-5559C9E46426}" destId="{8587E7CB-DA0F-4FCA-8592-E72205FF4B1F}" srcOrd="0" destOrd="0" presId="urn:microsoft.com/office/officeart/2005/8/layout/hList1"/>
    <dgm:cxn modelId="{ABD22902-BDC6-4CD1-8713-1FD89225CA88}" type="presParOf" srcId="{06A73F5A-B9CB-4CD6-96BC-ABAEDDACB0D1}" destId="{26A4E185-E903-4BA5-8616-5875B7A2D3EA}" srcOrd="0" destOrd="0" presId="urn:microsoft.com/office/officeart/2005/8/layout/hList1"/>
    <dgm:cxn modelId="{B0339FF2-2843-499A-A191-8F98751F1392}" type="presParOf" srcId="{26A4E185-E903-4BA5-8616-5875B7A2D3EA}" destId="{8587E7CB-DA0F-4FCA-8592-E72205FF4B1F}" srcOrd="0" destOrd="0" presId="urn:microsoft.com/office/officeart/2005/8/layout/hList1"/>
    <dgm:cxn modelId="{5C67754E-3C74-4027-84C4-C04E142260F0}" type="presParOf" srcId="{26A4E185-E903-4BA5-8616-5875B7A2D3EA}" destId="{E4BA47AD-3EA7-4076-B4C4-E0C7D67E40ED}" srcOrd="1" destOrd="0" presId="urn:microsoft.com/office/officeart/2005/8/layout/hList1"/>
    <dgm:cxn modelId="{C3EE6071-4F2F-486E-8216-F7EE0B57A1BD}" type="presParOf" srcId="{06A73F5A-B9CB-4CD6-96BC-ABAEDDACB0D1}" destId="{0263D97B-FB6C-4DCC-85E3-C3746EAC9303}" srcOrd="1" destOrd="0" presId="urn:microsoft.com/office/officeart/2005/8/layout/hList1"/>
    <dgm:cxn modelId="{64D220D8-38E0-4421-BD1A-60C7FFC2E42A}" type="presParOf" srcId="{06A73F5A-B9CB-4CD6-96BC-ABAEDDACB0D1}" destId="{25EF7F04-B5C0-40D5-96D6-97A15A5D064F}" srcOrd="2" destOrd="0" presId="urn:microsoft.com/office/officeart/2005/8/layout/hList1"/>
    <dgm:cxn modelId="{0C51EBFB-AF61-4689-AF5A-3ED85A0A8E4D}" type="presParOf" srcId="{25EF7F04-B5C0-40D5-96D6-97A15A5D064F}" destId="{47B81117-8D0E-4C7C-8092-47EB5F06B1DE}" srcOrd="0" destOrd="0" presId="urn:microsoft.com/office/officeart/2005/8/layout/hList1"/>
    <dgm:cxn modelId="{5773E1E9-6F25-4A4C-BEF5-E8B7096D9146}" type="presParOf" srcId="{25EF7F04-B5C0-40D5-96D6-97A15A5D064F}" destId="{C9EB6ACB-03DA-4AB0-A38F-2F2FE4D9FB5A}" srcOrd="1" destOrd="0" presId="urn:microsoft.com/office/officeart/2005/8/layout/hList1"/>
    <dgm:cxn modelId="{CEC1671C-922F-48FF-B93D-B21B72BE2470}" type="presParOf" srcId="{06A73F5A-B9CB-4CD6-96BC-ABAEDDACB0D1}" destId="{BA822DF6-294F-4B28-9F8B-892A33C0FDD2}" srcOrd="3" destOrd="0" presId="urn:microsoft.com/office/officeart/2005/8/layout/hList1"/>
    <dgm:cxn modelId="{3D3387D5-56F2-4D19-907D-BB7D183B0E1E}" type="presParOf" srcId="{06A73F5A-B9CB-4CD6-96BC-ABAEDDACB0D1}" destId="{DDDE7923-0B3D-4FF5-9E99-C356E42762A0}" srcOrd="4" destOrd="0" presId="urn:microsoft.com/office/officeart/2005/8/layout/hList1"/>
    <dgm:cxn modelId="{56E4AA6C-80F3-4161-9269-7D9E1CBFB50C}" type="presParOf" srcId="{DDDE7923-0B3D-4FF5-9E99-C356E42762A0}" destId="{61AD11A4-4DF6-40EB-9165-B0AC1E580CDE}" srcOrd="0" destOrd="0" presId="urn:microsoft.com/office/officeart/2005/8/layout/hList1"/>
    <dgm:cxn modelId="{EDA15FCC-43B1-419F-B2A1-C0C1F1F67317}" type="presParOf" srcId="{DDDE7923-0B3D-4FF5-9E99-C356E42762A0}" destId="{90C5E660-C2A3-4A45-ABE8-1C72F3740227}" srcOrd="1" destOrd="0" presId="urn:microsoft.com/office/officeart/2005/8/layout/hList1"/>
    <dgm:cxn modelId="{23DEA297-39EE-4A3E-A22D-A115E6C57ACA}" type="presParOf" srcId="{06A73F5A-B9CB-4CD6-96BC-ABAEDDACB0D1}" destId="{3A7FE191-A44F-4A6D-8184-DB08C58C1387}" srcOrd="5" destOrd="0" presId="urn:microsoft.com/office/officeart/2005/8/layout/hList1"/>
    <dgm:cxn modelId="{77059223-B38B-4086-B32E-709E4916A85E}" type="presParOf" srcId="{06A73F5A-B9CB-4CD6-96BC-ABAEDDACB0D1}" destId="{C282D09B-A6B6-4C28-BD87-3DCDCED0513E}" srcOrd="6" destOrd="0" presId="urn:microsoft.com/office/officeart/2005/8/layout/hList1"/>
    <dgm:cxn modelId="{D2EB9F5A-96E8-4D5B-B09D-52815A2069E2}" type="presParOf" srcId="{C282D09B-A6B6-4C28-BD87-3DCDCED0513E}" destId="{1215AE1C-3F12-45C6-8D94-28A9CEF06FC3}" srcOrd="0" destOrd="0" presId="urn:microsoft.com/office/officeart/2005/8/layout/hList1"/>
    <dgm:cxn modelId="{B1C9D81D-BA1E-4874-B273-7C3CDFA5F3E8}" type="presParOf" srcId="{C282D09B-A6B6-4C28-BD87-3DCDCED0513E}" destId="{B89C2AF3-90F1-4812-AA70-24BE36DF540E}" srcOrd="1" destOrd="0" presId="urn:microsoft.com/office/officeart/2005/8/layout/hList1"/>
    <dgm:cxn modelId="{15E47696-956E-458D-9D6A-A6E8B396AE13}" type="presParOf" srcId="{06A73F5A-B9CB-4CD6-96BC-ABAEDDACB0D1}" destId="{A3264E42-4864-4DE5-8F15-807FD83A638F}" srcOrd="7" destOrd="0" presId="urn:microsoft.com/office/officeart/2005/8/layout/hList1"/>
    <dgm:cxn modelId="{DDC1AD00-49E2-443F-B4C4-63A804CCADB7}" type="presParOf" srcId="{06A73F5A-B9CB-4CD6-96BC-ABAEDDACB0D1}" destId="{D482085E-AC33-4375-A5DE-FA6327086F34}" srcOrd="8" destOrd="0" presId="urn:microsoft.com/office/officeart/2005/8/layout/hList1"/>
    <dgm:cxn modelId="{AABF2D5E-7520-4731-969B-87FC5627F26B}" type="presParOf" srcId="{D482085E-AC33-4375-A5DE-FA6327086F34}" destId="{B699A754-06AB-40B8-AC5D-3480677B819B}" srcOrd="0" destOrd="0" presId="urn:microsoft.com/office/officeart/2005/8/layout/hList1"/>
    <dgm:cxn modelId="{C00C1BC7-63D7-45AB-A80C-4E4DA1626EC6}" type="presParOf" srcId="{D482085E-AC33-4375-A5DE-FA6327086F34}" destId="{47CB0A1E-B666-4016-B871-FF0FA14DF43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A7C2D7-1C1F-4437-956F-49E77F6ABF3E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F2C096-AAC8-40A3-A9A9-10146F073A5C}">
      <dgm:prSet phldrT="[Text]"/>
      <dgm:spPr>
        <a:solidFill>
          <a:srgbClr val="876D4B"/>
        </a:solidFill>
      </dgm:spPr>
      <dgm:t>
        <a:bodyPr/>
        <a:lstStyle/>
        <a:p>
          <a:r>
            <a:rPr lang="en-US" b="1" dirty="0"/>
            <a:t>Jie Chen, </a:t>
          </a:r>
        </a:p>
        <a:p>
          <a:r>
            <a:rPr lang="en-US" b="1" dirty="0"/>
            <a:t>CEO</a:t>
          </a:r>
        </a:p>
        <a:p>
          <a:r>
            <a:rPr lang="en-US" dirty="0"/>
            <a:t>&gt;35 years in aircraft leasing business, previously worked at ALC and ILFC</a:t>
          </a:r>
        </a:p>
      </dgm:t>
    </dgm:pt>
    <dgm:pt modelId="{67932E85-E62D-4C97-BEFF-3E9A6B1B720B}" type="parTrans" cxnId="{C90F7C9A-5CF4-4613-9C78-23175275CF26}">
      <dgm:prSet/>
      <dgm:spPr/>
      <dgm:t>
        <a:bodyPr/>
        <a:lstStyle/>
        <a:p>
          <a:endParaRPr lang="en-US"/>
        </a:p>
      </dgm:t>
    </dgm:pt>
    <dgm:pt modelId="{632864D1-CBB6-47AD-910E-E25B15B80B92}" type="sibTrans" cxnId="{C90F7C9A-5CF4-4613-9C78-23175275CF26}">
      <dgm:prSet/>
      <dgm:spPr/>
      <dgm:t>
        <a:bodyPr/>
        <a:lstStyle/>
        <a:p>
          <a:endParaRPr lang="en-US"/>
        </a:p>
      </dgm:t>
    </dgm:pt>
    <dgm:pt modelId="{AFC616F6-12CE-406A-AC14-76CB155CD5C2}">
      <dgm:prSet phldrT="[Text]"/>
      <dgm:spPr>
        <a:solidFill>
          <a:srgbClr val="876D4B"/>
        </a:solidFill>
      </dgm:spPr>
      <dgm:t>
        <a:bodyPr/>
        <a:lstStyle/>
        <a:p>
          <a:r>
            <a:rPr lang="en-US" b="1" dirty="0"/>
            <a:t>Fiona Scott,</a:t>
          </a:r>
        </a:p>
        <a:p>
          <a:r>
            <a:rPr lang="en-US" b="1" dirty="0"/>
            <a:t> CPO</a:t>
          </a:r>
        </a:p>
        <a:p>
          <a:r>
            <a:rPr lang="en-US" dirty="0"/>
            <a:t>20 years of experience in managing talent and operations</a:t>
          </a:r>
        </a:p>
      </dgm:t>
    </dgm:pt>
    <dgm:pt modelId="{CCB56DD6-AC33-4C16-83FA-6C22A4ED5BA1}" type="parTrans" cxnId="{CDB6C69A-5697-41AC-B33A-B1A846FCFDC9}">
      <dgm:prSet/>
      <dgm:spPr/>
      <dgm:t>
        <a:bodyPr/>
        <a:lstStyle/>
        <a:p>
          <a:endParaRPr lang="en-US"/>
        </a:p>
      </dgm:t>
    </dgm:pt>
    <dgm:pt modelId="{9346E303-CC07-492F-B25E-8C060D0219E7}" type="sibTrans" cxnId="{CDB6C69A-5697-41AC-B33A-B1A846FCFDC9}">
      <dgm:prSet/>
      <dgm:spPr/>
      <dgm:t>
        <a:bodyPr/>
        <a:lstStyle/>
        <a:p>
          <a:endParaRPr lang="en-US"/>
        </a:p>
      </dgm:t>
    </dgm:pt>
    <dgm:pt modelId="{7CB8B1DC-A35C-4E27-859D-CA742950B58C}">
      <dgm:prSet phldrT="[Text]"/>
      <dgm:spPr>
        <a:solidFill>
          <a:srgbClr val="876D4B"/>
        </a:solidFill>
      </dgm:spPr>
      <dgm:t>
        <a:bodyPr/>
        <a:lstStyle/>
        <a:p>
          <a:r>
            <a:rPr lang="en-US" b="1" dirty="0"/>
            <a:t>Michelle Wu,</a:t>
          </a:r>
        </a:p>
        <a:p>
          <a:r>
            <a:rPr lang="en-US" b="1" dirty="0"/>
            <a:t> Head of Commercial, Great China</a:t>
          </a:r>
        </a:p>
        <a:p>
          <a:r>
            <a:rPr lang="en-US" dirty="0"/>
            <a:t>&gt;35 years of experience in aviation finance and aircraft leasing</a:t>
          </a:r>
        </a:p>
      </dgm:t>
    </dgm:pt>
    <dgm:pt modelId="{DFBE390F-66A3-4495-954E-FE1656B1459B}" type="parTrans" cxnId="{CAE3583D-C8CD-4722-9678-B8711991D9A7}">
      <dgm:prSet/>
      <dgm:spPr/>
      <dgm:t>
        <a:bodyPr/>
        <a:lstStyle/>
        <a:p>
          <a:endParaRPr lang="en-US"/>
        </a:p>
      </dgm:t>
    </dgm:pt>
    <dgm:pt modelId="{19DE28DD-DEE2-48A8-8999-7B31EEDBC0D7}" type="sibTrans" cxnId="{CAE3583D-C8CD-4722-9678-B8711991D9A7}">
      <dgm:prSet/>
      <dgm:spPr/>
      <dgm:t>
        <a:bodyPr/>
        <a:lstStyle/>
        <a:p>
          <a:endParaRPr lang="en-US"/>
        </a:p>
      </dgm:t>
    </dgm:pt>
    <dgm:pt modelId="{DF7CCB94-4832-426B-BAEE-273F3CEEC1B8}">
      <dgm:prSet phldrT="[Text]"/>
      <dgm:spPr>
        <a:solidFill>
          <a:srgbClr val="876D4B"/>
        </a:solidFill>
      </dgm:spPr>
      <dgm:t>
        <a:bodyPr/>
        <a:lstStyle/>
        <a:p>
          <a:r>
            <a:rPr lang="en-US" b="1"/>
            <a:t>Pascal Touin,</a:t>
          </a:r>
        </a:p>
        <a:p>
          <a:r>
            <a:rPr lang="en-US" b="1"/>
            <a:t> Head of Commercial, APAC</a:t>
          </a:r>
        </a:p>
        <a:p>
          <a:r>
            <a:rPr lang="en-US"/>
            <a:t>25 years of experience commercial aviation sector and leasing</a:t>
          </a:r>
        </a:p>
      </dgm:t>
    </dgm:pt>
    <dgm:pt modelId="{CAF2F088-9E4C-4AA3-820D-7DBC7549523F}" type="parTrans" cxnId="{0BA7B600-1784-44FB-AB58-EB3445B7134A}">
      <dgm:prSet/>
      <dgm:spPr/>
      <dgm:t>
        <a:bodyPr/>
        <a:lstStyle/>
        <a:p>
          <a:endParaRPr lang="en-US"/>
        </a:p>
      </dgm:t>
    </dgm:pt>
    <dgm:pt modelId="{7C9561F4-0382-4FE7-97B4-458035A98DDD}" type="sibTrans" cxnId="{0BA7B600-1784-44FB-AB58-EB3445B7134A}">
      <dgm:prSet/>
      <dgm:spPr/>
      <dgm:t>
        <a:bodyPr/>
        <a:lstStyle/>
        <a:p>
          <a:endParaRPr lang="en-US"/>
        </a:p>
      </dgm:t>
    </dgm:pt>
    <dgm:pt modelId="{75EDC7E6-F9BC-4441-BA05-D0A7D3438B13}">
      <dgm:prSet phldrT="[Text]"/>
      <dgm:spPr>
        <a:solidFill>
          <a:srgbClr val="876D4B"/>
        </a:solidFill>
      </dgm:spPr>
      <dgm:t>
        <a:bodyPr/>
        <a:lstStyle/>
        <a:p>
          <a:r>
            <a:rPr lang="en-US" b="1" dirty="0"/>
            <a:t>Luis Da Silva</a:t>
          </a:r>
        </a:p>
        <a:p>
          <a:r>
            <a:rPr lang="en-US" b="1" dirty="0"/>
            <a:t>Head of Commercial, Americas</a:t>
          </a:r>
        </a:p>
        <a:p>
          <a:r>
            <a:rPr lang="en-US" dirty="0"/>
            <a:t>30 years of experience in aviation and aircraft leasing</a:t>
          </a:r>
        </a:p>
      </dgm:t>
    </dgm:pt>
    <dgm:pt modelId="{3A264761-19B7-4FF5-BAF1-30EB514401BD}" type="parTrans" cxnId="{AC433806-3DA1-4ABC-9EBA-2532AE3459D2}">
      <dgm:prSet/>
      <dgm:spPr/>
      <dgm:t>
        <a:bodyPr/>
        <a:lstStyle/>
        <a:p>
          <a:endParaRPr lang="en-US"/>
        </a:p>
      </dgm:t>
    </dgm:pt>
    <dgm:pt modelId="{0C639F57-2928-4348-8C38-632CE198C8D3}" type="sibTrans" cxnId="{AC433806-3DA1-4ABC-9EBA-2532AE3459D2}">
      <dgm:prSet/>
      <dgm:spPr/>
      <dgm:t>
        <a:bodyPr/>
        <a:lstStyle/>
        <a:p>
          <a:endParaRPr lang="en-US"/>
        </a:p>
      </dgm:t>
    </dgm:pt>
    <dgm:pt modelId="{80F3547A-EA2F-482E-925A-402C41E2B9A5}">
      <dgm:prSet phldrT="[Text]"/>
      <dgm:spPr>
        <a:solidFill>
          <a:srgbClr val="876D4B"/>
        </a:solidFill>
      </dgm:spPr>
      <dgm:t>
        <a:bodyPr/>
        <a:lstStyle/>
        <a:p>
          <a:r>
            <a:rPr lang="en-US" b="1" dirty="0"/>
            <a:t>Gavan Daly,</a:t>
          </a:r>
        </a:p>
        <a:p>
          <a:r>
            <a:rPr lang="en-US" b="1" dirty="0"/>
            <a:t> Head of Commercial, EMEA</a:t>
          </a:r>
        </a:p>
        <a:p>
          <a:r>
            <a:rPr lang="en-US" dirty="0"/>
            <a:t>14 years of experience in aircraft leasing</a:t>
          </a:r>
        </a:p>
      </dgm:t>
    </dgm:pt>
    <dgm:pt modelId="{E950B35E-579C-4F24-BB2E-068DC788D1C2}" type="parTrans" cxnId="{63B3EA6A-058A-4604-A147-00ED02FEEFBE}">
      <dgm:prSet/>
      <dgm:spPr/>
      <dgm:t>
        <a:bodyPr/>
        <a:lstStyle/>
        <a:p>
          <a:endParaRPr lang="en-US"/>
        </a:p>
      </dgm:t>
    </dgm:pt>
    <dgm:pt modelId="{3CD815C4-CA99-40F8-8A44-3D65101463E2}" type="sibTrans" cxnId="{63B3EA6A-058A-4604-A147-00ED02FEEFBE}">
      <dgm:prSet/>
      <dgm:spPr/>
      <dgm:t>
        <a:bodyPr/>
        <a:lstStyle/>
        <a:p>
          <a:endParaRPr lang="en-US"/>
        </a:p>
      </dgm:t>
    </dgm:pt>
    <dgm:pt modelId="{8EB8B38F-9CDC-483D-A69E-FAFD0013ECBA}">
      <dgm:prSet phldrT="[Text]"/>
      <dgm:spPr>
        <a:solidFill>
          <a:srgbClr val="876D4B"/>
        </a:solidFill>
      </dgm:spPr>
      <dgm:t>
        <a:bodyPr/>
        <a:lstStyle/>
        <a:p>
          <a:r>
            <a:rPr lang="en-US" altLang="en-US" b="1" dirty="0"/>
            <a:t>Rich Poutier</a:t>
          </a:r>
          <a:r>
            <a:rPr lang="en-US" b="1" dirty="0"/>
            <a:t>,</a:t>
          </a:r>
        </a:p>
        <a:p>
          <a:r>
            <a:rPr lang="en-US" b="1" dirty="0"/>
            <a:t>Head of Technical</a:t>
          </a:r>
        </a:p>
        <a:p>
          <a:r>
            <a:rPr lang="en-US" dirty="0"/>
            <a:t>&gt;35 years of global leadership experience in commercial aircraft operations, technical services, and asset management</a:t>
          </a:r>
        </a:p>
      </dgm:t>
    </dgm:pt>
    <dgm:pt modelId="{6E0FABD1-6A55-4E28-BC84-7E9DF612DDE5}" type="parTrans" cxnId="{D0F82B85-12FD-4998-A5FC-0F60C8DC0530}">
      <dgm:prSet/>
      <dgm:spPr/>
      <dgm:t>
        <a:bodyPr/>
        <a:lstStyle/>
        <a:p>
          <a:endParaRPr lang="en-US"/>
        </a:p>
      </dgm:t>
    </dgm:pt>
    <dgm:pt modelId="{98C48275-B310-4BC8-BE88-C257B2DA86D8}" type="sibTrans" cxnId="{D0F82B85-12FD-4998-A5FC-0F60C8DC0530}">
      <dgm:prSet/>
      <dgm:spPr/>
      <dgm:t>
        <a:bodyPr/>
        <a:lstStyle/>
        <a:p>
          <a:endParaRPr lang="en-US"/>
        </a:p>
      </dgm:t>
    </dgm:pt>
    <dgm:pt modelId="{29D4214F-1E56-4708-AD44-7BED752BB563}">
      <dgm:prSet phldrT="[Text]"/>
      <dgm:spPr>
        <a:solidFill>
          <a:srgbClr val="876D4B"/>
        </a:solidFill>
      </dgm:spPr>
      <dgm:t>
        <a:bodyPr/>
        <a:lstStyle/>
        <a:p>
          <a:r>
            <a:rPr lang="en-US" b="1" dirty="0"/>
            <a:t>Yu CHEN, </a:t>
          </a:r>
        </a:p>
        <a:p>
          <a:r>
            <a:rPr lang="en-US" b="1" dirty="0"/>
            <a:t> CFO</a:t>
          </a:r>
        </a:p>
        <a:p>
          <a:r>
            <a:rPr lang="en-US" b="0"/>
            <a:t>&gt;25 </a:t>
          </a:r>
          <a:r>
            <a:rPr lang="en-US" b="0" dirty="0"/>
            <a:t>years in banking and leasing business in CDB Bank Group </a:t>
          </a:r>
        </a:p>
        <a:p>
          <a:endParaRPr lang="en-US" dirty="0"/>
        </a:p>
      </dgm:t>
    </dgm:pt>
    <dgm:pt modelId="{12E89AAF-9A9B-451B-9FC8-CF512FB9B062}" type="parTrans" cxnId="{D87B2C7A-2FE0-4D25-B0C6-8D85FF0C2116}">
      <dgm:prSet/>
      <dgm:spPr/>
      <dgm:t>
        <a:bodyPr/>
        <a:lstStyle/>
        <a:p>
          <a:endParaRPr lang="en-US"/>
        </a:p>
      </dgm:t>
    </dgm:pt>
    <dgm:pt modelId="{16B6D853-40F7-48FE-8534-8AF88BC7F2BC}" type="sibTrans" cxnId="{D87B2C7A-2FE0-4D25-B0C6-8D85FF0C2116}">
      <dgm:prSet/>
      <dgm:spPr/>
      <dgm:t>
        <a:bodyPr/>
        <a:lstStyle/>
        <a:p>
          <a:endParaRPr lang="en-US"/>
        </a:p>
      </dgm:t>
    </dgm:pt>
    <dgm:pt modelId="{D979BD87-8E0C-4788-A8E8-6277E3F57C6C}">
      <dgm:prSet phldrT="[Text]"/>
      <dgm:spPr>
        <a:solidFill>
          <a:srgbClr val="876D4B"/>
        </a:solidFill>
      </dgm:spPr>
      <dgm:t>
        <a:bodyPr/>
        <a:lstStyle/>
        <a:p>
          <a:r>
            <a:rPr lang="en-US" b="1"/>
            <a:t>Daisy Zeng,</a:t>
          </a:r>
        </a:p>
        <a:p>
          <a:r>
            <a:rPr lang="en-US" b="1"/>
            <a:t>Head of Treasury</a:t>
          </a:r>
        </a:p>
        <a:p>
          <a:r>
            <a:rPr lang="en-US"/>
            <a:t>20 years of experience aircraft leasing, trading and financing</a:t>
          </a:r>
        </a:p>
      </dgm:t>
    </dgm:pt>
    <dgm:pt modelId="{57FB3EBE-4593-4E44-B984-A527640ADA21}" type="parTrans" cxnId="{752EF73D-AE84-4385-A02F-40B857F06C7B}">
      <dgm:prSet/>
      <dgm:spPr/>
      <dgm:t>
        <a:bodyPr/>
        <a:lstStyle/>
        <a:p>
          <a:endParaRPr lang="en-US"/>
        </a:p>
      </dgm:t>
    </dgm:pt>
    <dgm:pt modelId="{4B7109F3-390D-48C7-82DC-C04BE218104E}" type="sibTrans" cxnId="{752EF73D-AE84-4385-A02F-40B857F06C7B}">
      <dgm:prSet/>
      <dgm:spPr/>
      <dgm:t>
        <a:bodyPr/>
        <a:lstStyle/>
        <a:p>
          <a:endParaRPr lang="en-US"/>
        </a:p>
      </dgm:t>
    </dgm:pt>
    <dgm:pt modelId="{692CADE6-0C28-45BD-8D85-1035CE8ACD2B}">
      <dgm:prSet/>
      <dgm:spPr>
        <a:solidFill>
          <a:srgbClr val="876D4B"/>
        </a:solidFill>
      </dgm:spPr>
      <dgm:t>
        <a:bodyPr/>
        <a:lstStyle/>
        <a:p>
          <a:r>
            <a:rPr lang="en-US" b="1" dirty="0"/>
            <a:t>Shane Fraher</a:t>
          </a:r>
        </a:p>
        <a:p>
          <a:r>
            <a:rPr lang="en-US" b="1" dirty="0"/>
            <a:t>SVP, Legal – Department Lead</a:t>
          </a:r>
        </a:p>
        <a:p>
          <a:r>
            <a:rPr lang="en-US" b="0" dirty="0"/>
            <a:t>20 years of experience in aviation leasing and corporate finance</a:t>
          </a:r>
        </a:p>
        <a:p>
          <a:endParaRPr lang="en-US" b="1" dirty="0"/>
        </a:p>
      </dgm:t>
    </dgm:pt>
    <dgm:pt modelId="{8E14F2BD-A16F-4FB7-B189-5BC09E12BBAB}" type="parTrans" cxnId="{102158B0-5A77-4923-8B7A-19EF6687AB8C}">
      <dgm:prSet/>
      <dgm:spPr/>
      <dgm:t>
        <a:bodyPr/>
        <a:lstStyle/>
        <a:p>
          <a:endParaRPr lang="en-US"/>
        </a:p>
      </dgm:t>
    </dgm:pt>
    <dgm:pt modelId="{F5E310FF-960D-4973-83BD-C8793B006946}" type="sibTrans" cxnId="{102158B0-5A77-4923-8B7A-19EF6687AB8C}">
      <dgm:prSet/>
      <dgm:spPr/>
      <dgm:t>
        <a:bodyPr/>
        <a:lstStyle/>
        <a:p>
          <a:endParaRPr lang="en-US"/>
        </a:p>
      </dgm:t>
    </dgm:pt>
    <dgm:pt modelId="{ACD75665-5133-4BE7-9B8A-483CC0FADC9A}" type="pres">
      <dgm:prSet presAssocID="{94A7C2D7-1C1F-4437-956F-49E77F6ABF3E}" presName="Name0" presStyleCnt="0">
        <dgm:presLayoutVars>
          <dgm:dir/>
          <dgm:resizeHandles val="exact"/>
        </dgm:presLayoutVars>
      </dgm:prSet>
      <dgm:spPr/>
    </dgm:pt>
    <dgm:pt modelId="{7B025E1E-54CC-427A-9D91-1F74C7381141}" type="pres">
      <dgm:prSet presAssocID="{94A7C2D7-1C1F-4437-956F-49E77F6ABF3E}" presName="bkgdShp" presStyleLbl="alignAccFollowNode1" presStyleIdx="0" presStyleCnt="1" custLinFactNeighborX="-544" custLinFactNeighborY="-22302"/>
      <dgm:spPr>
        <a:solidFill>
          <a:srgbClr val="E7E6E6">
            <a:alpha val="90000"/>
          </a:srgbClr>
        </a:solidFill>
      </dgm:spPr>
    </dgm:pt>
    <dgm:pt modelId="{51FBD530-3E7C-4CE6-B89E-516F38A6C389}" type="pres">
      <dgm:prSet presAssocID="{94A7C2D7-1C1F-4437-956F-49E77F6ABF3E}" presName="linComp" presStyleCnt="0"/>
      <dgm:spPr/>
    </dgm:pt>
    <dgm:pt modelId="{F1E3CD5C-7A43-443A-A9F0-3F38D6B292A6}" type="pres">
      <dgm:prSet presAssocID="{E8F2C096-AAC8-40A3-A9A9-10146F073A5C}" presName="compNode" presStyleCnt="0"/>
      <dgm:spPr/>
    </dgm:pt>
    <dgm:pt modelId="{8AE663AC-BD18-4329-BA35-957AD16EEB0E}" type="pres">
      <dgm:prSet presAssocID="{E8F2C096-AAC8-40A3-A9A9-10146F073A5C}" presName="node" presStyleLbl="node1" presStyleIdx="0" presStyleCnt="10" custScaleY="98504">
        <dgm:presLayoutVars>
          <dgm:bulletEnabled val="1"/>
        </dgm:presLayoutVars>
      </dgm:prSet>
      <dgm:spPr/>
    </dgm:pt>
    <dgm:pt modelId="{A74230EB-08BB-4603-ADC2-E0075DEF3EB7}" type="pres">
      <dgm:prSet presAssocID="{E8F2C096-AAC8-40A3-A9A9-10146F073A5C}" presName="invisiNode" presStyleLbl="node1" presStyleIdx="0" presStyleCnt="10"/>
      <dgm:spPr/>
    </dgm:pt>
    <dgm:pt modelId="{42BE6736-A914-4ACA-BA95-F6FB3DFFBAC5}" type="pres">
      <dgm:prSet presAssocID="{E8F2C096-AAC8-40A3-A9A9-10146F073A5C}" presName="imagNode" presStyleLbl="fgImgPlace1" presStyleIdx="0" presStyleCnt="1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9FDE23E-BA13-49A7-BD3C-C60A495AFA43}" type="pres">
      <dgm:prSet presAssocID="{632864D1-CBB6-47AD-910E-E25B15B80B92}" presName="sibTrans" presStyleLbl="sibTrans2D1" presStyleIdx="0" presStyleCnt="0"/>
      <dgm:spPr/>
    </dgm:pt>
    <dgm:pt modelId="{BB33F3B4-80C5-4EB0-8D01-B3039485CF0F}" type="pres">
      <dgm:prSet presAssocID="{29D4214F-1E56-4708-AD44-7BED752BB563}" presName="compNode" presStyleCnt="0"/>
      <dgm:spPr/>
    </dgm:pt>
    <dgm:pt modelId="{FBE613BA-EF9D-469B-8646-2259CB58A942}" type="pres">
      <dgm:prSet presAssocID="{29D4214F-1E56-4708-AD44-7BED752BB563}" presName="node" presStyleLbl="node1" presStyleIdx="1" presStyleCnt="10" custScaleY="98504">
        <dgm:presLayoutVars>
          <dgm:bulletEnabled val="1"/>
        </dgm:presLayoutVars>
      </dgm:prSet>
      <dgm:spPr/>
    </dgm:pt>
    <dgm:pt modelId="{CF9B0212-1151-4B9D-A8C5-512123FBB6D8}" type="pres">
      <dgm:prSet presAssocID="{29D4214F-1E56-4708-AD44-7BED752BB563}" presName="invisiNode" presStyleLbl="node1" presStyleIdx="1" presStyleCnt="10"/>
      <dgm:spPr/>
    </dgm:pt>
    <dgm:pt modelId="{37473B50-0C2E-4BF2-866C-FFDE1F84D576}" type="pres">
      <dgm:prSet presAssocID="{29D4214F-1E56-4708-AD44-7BED752BB563}" presName="imagNode" presStyleLbl="fgImgPlace1" presStyleIdx="1" presStyleCnt="1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59A7E5C5-5211-4860-B551-FBB9861C43B6}" type="pres">
      <dgm:prSet presAssocID="{16B6D853-40F7-48FE-8534-8AF88BC7F2BC}" presName="sibTrans" presStyleLbl="sibTrans2D1" presStyleIdx="0" presStyleCnt="0"/>
      <dgm:spPr/>
    </dgm:pt>
    <dgm:pt modelId="{2EAE8885-34B1-47D7-B530-1A919A7E5360}" type="pres">
      <dgm:prSet presAssocID="{AFC616F6-12CE-406A-AC14-76CB155CD5C2}" presName="compNode" presStyleCnt="0"/>
      <dgm:spPr/>
    </dgm:pt>
    <dgm:pt modelId="{E0288F3C-B3B2-423F-84B5-A8BCFF5058D4}" type="pres">
      <dgm:prSet presAssocID="{AFC616F6-12CE-406A-AC14-76CB155CD5C2}" presName="node" presStyleLbl="node1" presStyleIdx="2" presStyleCnt="10" custScaleY="98504">
        <dgm:presLayoutVars>
          <dgm:bulletEnabled val="1"/>
        </dgm:presLayoutVars>
      </dgm:prSet>
      <dgm:spPr/>
    </dgm:pt>
    <dgm:pt modelId="{6125B174-B4FD-4C3D-8C89-EB93936F9FA6}" type="pres">
      <dgm:prSet presAssocID="{AFC616F6-12CE-406A-AC14-76CB155CD5C2}" presName="invisiNode" presStyleLbl="node1" presStyleIdx="2" presStyleCnt="10"/>
      <dgm:spPr/>
    </dgm:pt>
    <dgm:pt modelId="{5456B06F-CFA8-4733-A011-87A881CEE9EB}" type="pres">
      <dgm:prSet presAssocID="{AFC616F6-12CE-406A-AC14-76CB155CD5C2}" presName="imagNode" presStyleLbl="fgImgPlace1" presStyleIdx="2" presStyleCnt="10"/>
      <dgm:spPr>
        <a:blipFill>
          <a:blip xmlns:r="http://schemas.openxmlformats.org/officeDocument/2006/relationships" r:embed="rId3"/>
          <a:srcRect/>
          <a:stretch>
            <a:fillRect l="-2000" r="-2000"/>
          </a:stretch>
        </a:blipFill>
      </dgm:spPr>
    </dgm:pt>
    <dgm:pt modelId="{9C175BF3-4A0D-4A81-8359-8743B9578973}" type="pres">
      <dgm:prSet presAssocID="{9346E303-CC07-492F-B25E-8C060D0219E7}" presName="sibTrans" presStyleLbl="sibTrans2D1" presStyleIdx="0" presStyleCnt="0"/>
      <dgm:spPr/>
    </dgm:pt>
    <dgm:pt modelId="{669D909B-ED3E-4D97-8025-B2CB3AF0E375}" type="pres">
      <dgm:prSet presAssocID="{8EB8B38F-9CDC-483D-A69E-FAFD0013ECBA}" presName="compNode" presStyleCnt="0"/>
      <dgm:spPr/>
    </dgm:pt>
    <dgm:pt modelId="{E4500D36-BEC6-45C4-8190-9BD807792792}" type="pres">
      <dgm:prSet presAssocID="{8EB8B38F-9CDC-483D-A69E-FAFD0013ECBA}" presName="node" presStyleLbl="node1" presStyleIdx="3" presStyleCnt="10" custScaleY="98504">
        <dgm:presLayoutVars>
          <dgm:bulletEnabled val="1"/>
        </dgm:presLayoutVars>
      </dgm:prSet>
      <dgm:spPr/>
    </dgm:pt>
    <dgm:pt modelId="{003EA0AA-4685-4974-BC17-14731882C26F}" type="pres">
      <dgm:prSet presAssocID="{8EB8B38F-9CDC-483D-A69E-FAFD0013ECBA}" presName="invisiNode" presStyleLbl="node1" presStyleIdx="3" presStyleCnt="10"/>
      <dgm:spPr/>
    </dgm:pt>
    <dgm:pt modelId="{5273E8A8-C3B0-475A-BF0F-08F1C479BE19}" type="pres">
      <dgm:prSet presAssocID="{8EB8B38F-9CDC-483D-A69E-FAFD0013ECBA}" presName="imagNode" presStyleLbl="fgImgPlace1" presStyleIdx="3" presStyleCnt="10"/>
      <dgm:spPr>
        <a:blipFill>
          <a:blip xmlns:r="http://schemas.openxmlformats.org/officeDocument/2006/relationships" r:embed="rId4"/>
          <a:srcRect/>
          <a:stretch>
            <a:fillRect t="-4000" b="-4000"/>
          </a:stretch>
        </a:blipFill>
      </dgm:spPr>
    </dgm:pt>
    <dgm:pt modelId="{9116E107-E7B0-4F5F-A01C-43F51483592B}" type="pres">
      <dgm:prSet presAssocID="{98C48275-B310-4BC8-BE88-C257B2DA86D8}" presName="sibTrans" presStyleLbl="sibTrans2D1" presStyleIdx="0" presStyleCnt="0"/>
      <dgm:spPr/>
    </dgm:pt>
    <dgm:pt modelId="{F57609DE-CD9A-4006-9B59-5A580AFB059B}" type="pres">
      <dgm:prSet presAssocID="{D979BD87-8E0C-4788-A8E8-6277E3F57C6C}" presName="compNode" presStyleCnt="0"/>
      <dgm:spPr/>
    </dgm:pt>
    <dgm:pt modelId="{60494434-776C-4A52-B2B7-0A3690D156EA}" type="pres">
      <dgm:prSet presAssocID="{D979BD87-8E0C-4788-A8E8-6277E3F57C6C}" presName="node" presStyleLbl="node1" presStyleIdx="4" presStyleCnt="10" custScaleY="98504">
        <dgm:presLayoutVars>
          <dgm:bulletEnabled val="1"/>
        </dgm:presLayoutVars>
      </dgm:prSet>
      <dgm:spPr/>
    </dgm:pt>
    <dgm:pt modelId="{3F69C393-7E81-4CA5-8BA6-F75F5DF3963F}" type="pres">
      <dgm:prSet presAssocID="{D979BD87-8E0C-4788-A8E8-6277E3F57C6C}" presName="invisiNode" presStyleLbl="node1" presStyleIdx="4" presStyleCnt="10"/>
      <dgm:spPr/>
    </dgm:pt>
    <dgm:pt modelId="{0B7F5E1E-217A-4F72-A1C2-53518165261B}" type="pres">
      <dgm:prSet presAssocID="{D979BD87-8E0C-4788-A8E8-6277E3F57C6C}" presName="imagNode" presStyleLbl="fgImgPlace1" presStyleIdx="4" presStyleCnt="1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E697EC5D-BA89-4978-82DB-B98AA058EB05}" type="pres">
      <dgm:prSet presAssocID="{4B7109F3-390D-48C7-82DC-C04BE218104E}" presName="sibTrans" presStyleLbl="sibTrans2D1" presStyleIdx="0" presStyleCnt="0"/>
      <dgm:spPr/>
    </dgm:pt>
    <dgm:pt modelId="{88AE77DC-DAD7-43F2-80BA-2914987D5E3F}" type="pres">
      <dgm:prSet presAssocID="{7CB8B1DC-A35C-4E27-859D-CA742950B58C}" presName="compNode" presStyleCnt="0"/>
      <dgm:spPr/>
    </dgm:pt>
    <dgm:pt modelId="{7959C741-8B4B-4C70-A93F-0B7CE09EA132}" type="pres">
      <dgm:prSet presAssocID="{7CB8B1DC-A35C-4E27-859D-CA742950B58C}" presName="node" presStyleLbl="node1" presStyleIdx="5" presStyleCnt="10" custScaleY="98504">
        <dgm:presLayoutVars>
          <dgm:bulletEnabled val="1"/>
        </dgm:presLayoutVars>
      </dgm:prSet>
      <dgm:spPr/>
    </dgm:pt>
    <dgm:pt modelId="{A457DB0B-3069-443B-AABF-9D5467D55386}" type="pres">
      <dgm:prSet presAssocID="{7CB8B1DC-A35C-4E27-859D-CA742950B58C}" presName="invisiNode" presStyleLbl="node1" presStyleIdx="5" presStyleCnt="10"/>
      <dgm:spPr/>
    </dgm:pt>
    <dgm:pt modelId="{72E2320A-81EE-4799-82F5-956837C9A4A7}" type="pres">
      <dgm:prSet presAssocID="{7CB8B1DC-A35C-4E27-859D-CA742950B58C}" presName="imagNode" presStyleLbl="fgImgPlace1" presStyleIdx="5" presStyleCnt="10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2697E0F5-C358-409B-A910-44DFED2D5AD7}" type="pres">
      <dgm:prSet presAssocID="{19DE28DD-DEE2-48A8-8999-7B31EEDBC0D7}" presName="sibTrans" presStyleLbl="sibTrans2D1" presStyleIdx="0" presStyleCnt="0"/>
      <dgm:spPr/>
    </dgm:pt>
    <dgm:pt modelId="{33C45160-014D-43E1-BE7D-B346C89F385D}" type="pres">
      <dgm:prSet presAssocID="{DF7CCB94-4832-426B-BAEE-273F3CEEC1B8}" presName="compNode" presStyleCnt="0"/>
      <dgm:spPr/>
    </dgm:pt>
    <dgm:pt modelId="{B558586A-0537-44DB-8D60-A7848FEF8D24}" type="pres">
      <dgm:prSet presAssocID="{DF7CCB94-4832-426B-BAEE-273F3CEEC1B8}" presName="node" presStyleLbl="node1" presStyleIdx="6" presStyleCnt="10" custScaleY="98504">
        <dgm:presLayoutVars>
          <dgm:bulletEnabled val="1"/>
        </dgm:presLayoutVars>
      </dgm:prSet>
      <dgm:spPr/>
    </dgm:pt>
    <dgm:pt modelId="{B5AC2692-56AC-4DA5-8234-E58DF786F223}" type="pres">
      <dgm:prSet presAssocID="{DF7CCB94-4832-426B-BAEE-273F3CEEC1B8}" presName="invisiNode" presStyleLbl="node1" presStyleIdx="6" presStyleCnt="10"/>
      <dgm:spPr/>
    </dgm:pt>
    <dgm:pt modelId="{9247AD6F-9061-4D6B-B761-A8A77527BE1D}" type="pres">
      <dgm:prSet presAssocID="{DF7CCB94-4832-426B-BAEE-273F3CEEC1B8}" presName="imagNode" presStyleLbl="fgImgPlace1" presStyleIdx="6" presStyleCnt="10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4C38CF47-7829-494A-B780-A1423B1035D3}" type="pres">
      <dgm:prSet presAssocID="{7C9561F4-0382-4FE7-97B4-458035A98DDD}" presName="sibTrans" presStyleLbl="sibTrans2D1" presStyleIdx="0" presStyleCnt="0"/>
      <dgm:spPr/>
    </dgm:pt>
    <dgm:pt modelId="{9182C8B4-8B54-4CB2-9DBD-5BFF1483110B}" type="pres">
      <dgm:prSet presAssocID="{80F3547A-EA2F-482E-925A-402C41E2B9A5}" presName="compNode" presStyleCnt="0"/>
      <dgm:spPr/>
    </dgm:pt>
    <dgm:pt modelId="{0696E420-DC34-4122-BA90-CB02A615E5AF}" type="pres">
      <dgm:prSet presAssocID="{80F3547A-EA2F-482E-925A-402C41E2B9A5}" presName="node" presStyleLbl="node1" presStyleIdx="7" presStyleCnt="10" custScaleY="98504">
        <dgm:presLayoutVars>
          <dgm:bulletEnabled val="1"/>
        </dgm:presLayoutVars>
      </dgm:prSet>
      <dgm:spPr/>
    </dgm:pt>
    <dgm:pt modelId="{A43736FD-AF76-4006-A5DB-C2F8EE3A9592}" type="pres">
      <dgm:prSet presAssocID="{80F3547A-EA2F-482E-925A-402C41E2B9A5}" presName="invisiNode" presStyleLbl="node1" presStyleIdx="7" presStyleCnt="10"/>
      <dgm:spPr/>
    </dgm:pt>
    <dgm:pt modelId="{BDF6CC8C-BA48-4C6E-8CCF-5007CDDBDF25}" type="pres">
      <dgm:prSet presAssocID="{80F3547A-EA2F-482E-925A-402C41E2B9A5}" presName="imagNode" presStyleLbl="fgImgPlace1" presStyleIdx="7" presStyleCnt="10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DCD59BDC-45D6-4D94-8B9D-4FD1302FF45B}" type="pres">
      <dgm:prSet presAssocID="{3CD815C4-CA99-40F8-8A44-3D65101463E2}" presName="sibTrans" presStyleLbl="sibTrans2D1" presStyleIdx="0" presStyleCnt="0"/>
      <dgm:spPr/>
    </dgm:pt>
    <dgm:pt modelId="{0CB74069-A743-40E5-BCE6-985CD143C84B}" type="pres">
      <dgm:prSet presAssocID="{75EDC7E6-F9BC-4441-BA05-D0A7D3438B13}" presName="compNode" presStyleCnt="0"/>
      <dgm:spPr/>
    </dgm:pt>
    <dgm:pt modelId="{905CA3DD-37F1-4520-8DED-D5CB7B091C05}" type="pres">
      <dgm:prSet presAssocID="{75EDC7E6-F9BC-4441-BA05-D0A7D3438B13}" presName="node" presStyleLbl="node1" presStyleIdx="8" presStyleCnt="10" custScaleY="98504">
        <dgm:presLayoutVars>
          <dgm:bulletEnabled val="1"/>
        </dgm:presLayoutVars>
      </dgm:prSet>
      <dgm:spPr/>
    </dgm:pt>
    <dgm:pt modelId="{4FFE565C-0E7B-4278-8A2C-F2D6AC5A0491}" type="pres">
      <dgm:prSet presAssocID="{75EDC7E6-F9BC-4441-BA05-D0A7D3438B13}" presName="invisiNode" presStyleLbl="node1" presStyleIdx="8" presStyleCnt="10"/>
      <dgm:spPr/>
    </dgm:pt>
    <dgm:pt modelId="{A8F03398-794F-45D1-84E8-3996D65E321A}" type="pres">
      <dgm:prSet presAssocID="{75EDC7E6-F9BC-4441-BA05-D0A7D3438B13}" presName="imagNode" presStyleLbl="fgImgPlace1" presStyleIdx="8" presStyleCnt="10"/>
      <dgm:spPr>
        <a:blipFill rotWithShape="1"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909EA89B-732E-409A-ADCB-4A7F6604D7B9}" type="pres">
      <dgm:prSet presAssocID="{0C639F57-2928-4348-8C38-632CE198C8D3}" presName="sibTrans" presStyleLbl="sibTrans2D1" presStyleIdx="0" presStyleCnt="0"/>
      <dgm:spPr/>
    </dgm:pt>
    <dgm:pt modelId="{954434B5-3CD1-44E8-89EC-19FE4BE96D8A}" type="pres">
      <dgm:prSet presAssocID="{692CADE6-0C28-45BD-8D85-1035CE8ACD2B}" presName="compNode" presStyleCnt="0"/>
      <dgm:spPr/>
    </dgm:pt>
    <dgm:pt modelId="{197C842F-E0ED-49A7-9A7F-7CB07D164272}" type="pres">
      <dgm:prSet presAssocID="{692CADE6-0C28-45BD-8D85-1035CE8ACD2B}" presName="node" presStyleLbl="node1" presStyleIdx="9" presStyleCnt="10">
        <dgm:presLayoutVars>
          <dgm:bulletEnabled val="1"/>
        </dgm:presLayoutVars>
      </dgm:prSet>
      <dgm:spPr/>
    </dgm:pt>
    <dgm:pt modelId="{B802424D-6A71-4FB8-96DD-A85BE3DB2729}" type="pres">
      <dgm:prSet presAssocID="{692CADE6-0C28-45BD-8D85-1035CE8ACD2B}" presName="invisiNode" presStyleLbl="node1" presStyleIdx="9" presStyleCnt="10"/>
      <dgm:spPr/>
    </dgm:pt>
    <dgm:pt modelId="{D892E506-2BBB-4F30-9D3E-C1271C553904}" type="pres">
      <dgm:prSet presAssocID="{692CADE6-0C28-45BD-8D85-1035CE8ACD2B}" presName="imagNode" presStyleLbl="fgImgPlace1" presStyleIdx="9" presStyleCnt="10"/>
      <dgm:spPr>
        <a:blipFill>
          <a:blip xmlns:r="http://schemas.openxmlformats.org/officeDocument/2006/relationships" r:embed="rId10"/>
          <a:srcRect/>
          <a:stretch>
            <a:fillRect l="-2000" r="-2000"/>
          </a:stretch>
        </a:blipFill>
      </dgm:spPr>
    </dgm:pt>
  </dgm:ptLst>
  <dgm:cxnLst>
    <dgm:cxn modelId="{0BA7B600-1784-44FB-AB58-EB3445B7134A}" srcId="{94A7C2D7-1C1F-4437-956F-49E77F6ABF3E}" destId="{DF7CCB94-4832-426B-BAEE-273F3CEEC1B8}" srcOrd="6" destOrd="0" parTransId="{CAF2F088-9E4C-4AA3-820D-7DBC7549523F}" sibTransId="{7C9561F4-0382-4FE7-97B4-458035A98DDD}"/>
    <dgm:cxn modelId="{AC433806-3DA1-4ABC-9EBA-2532AE3459D2}" srcId="{94A7C2D7-1C1F-4437-956F-49E77F6ABF3E}" destId="{75EDC7E6-F9BC-4441-BA05-D0A7D3438B13}" srcOrd="8" destOrd="0" parTransId="{3A264761-19B7-4FF5-BAF1-30EB514401BD}" sibTransId="{0C639F57-2928-4348-8C38-632CE198C8D3}"/>
    <dgm:cxn modelId="{EE3E2A07-E109-4723-8293-966E704A4A24}" type="presOf" srcId="{3CD815C4-CA99-40F8-8A44-3D65101463E2}" destId="{DCD59BDC-45D6-4D94-8B9D-4FD1302FF45B}" srcOrd="0" destOrd="0" presId="urn:microsoft.com/office/officeart/2005/8/layout/pList2"/>
    <dgm:cxn modelId="{45F2D40C-5A7C-4592-B07E-AA28094552CA}" type="presOf" srcId="{E8F2C096-AAC8-40A3-A9A9-10146F073A5C}" destId="{8AE663AC-BD18-4329-BA35-957AD16EEB0E}" srcOrd="0" destOrd="0" presId="urn:microsoft.com/office/officeart/2005/8/layout/pList2"/>
    <dgm:cxn modelId="{5986E113-9F01-4D27-86B1-D3909ABE7987}" type="presOf" srcId="{94A7C2D7-1C1F-4437-956F-49E77F6ABF3E}" destId="{ACD75665-5133-4BE7-9B8A-483CC0FADC9A}" srcOrd="0" destOrd="0" presId="urn:microsoft.com/office/officeart/2005/8/layout/pList2"/>
    <dgm:cxn modelId="{398B932E-3F59-4BFF-912D-6581AB078261}" type="presOf" srcId="{9346E303-CC07-492F-B25E-8C060D0219E7}" destId="{9C175BF3-4A0D-4A81-8359-8743B9578973}" srcOrd="0" destOrd="0" presId="urn:microsoft.com/office/officeart/2005/8/layout/pList2"/>
    <dgm:cxn modelId="{CAE3583D-C8CD-4722-9678-B8711991D9A7}" srcId="{94A7C2D7-1C1F-4437-956F-49E77F6ABF3E}" destId="{7CB8B1DC-A35C-4E27-859D-CA742950B58C}" srcOrd="5" destOrd="0" parTransId="{DFBE390F-66A3-4495-954E-FE1656B1459B}" sibTransId="{19DE28DD-DEE2-48A8-8999-7B31EEDBC0D7}"/>
    <dgm:cxn modelId="{4D71823D-6B5D-4DD6-9FC3-0FBFEA723C1F}" type="presOf" srcId="{0C639F57-2928-4348-8C38-632CE198C8D3}" destId="{909EA89B-732E-409A-ADCB-4A7F6604D7B9}" srcOrd="0" destOrd="0" presId="urn:microsoft.com/office/officeart/2005/8/layout/pList2"/>
    <dgm:cxn modelId="{752EF73D-AE84-4385-A02F-40B857F06C7B}" srcId="{94A7C2D7-1C1F-4437-956F-49E77F6ABF3E}" destId="{D979BD87-8E0C-4788-A8E8-6277E3F57C6C}" srcOrd="4" destOrd="0" parTransId="{57FB3EBE-4593-4E44-B984-A527640ADA21}" sibTransId="{4B7109F3-390D-48C7-82DC-C04BE218104E}"/>
    <dgm:cxn modelId="{0916B643-FB0D-4138-8411-4E434276A9EE}" type="presOf" srcId="{7CB8B1DC-A35C-4E27-859D-CA742950B58C}" destId="{7959C741-8B4B-4C70-A93F-0B7CE09EA132}" srcOrd="0" destOrd="0" presId="urn:microsoft.com/office/officeart/2005/8/layout/pList2"/>
    <dgm:cxn modelId="{63B3EA6A-058A-4604-A147-00ED02FEEFBE}" srcId="{94A7C2D7-1C1F-4437-956F-49E77F6ABF3E}" destId="{80F3547A-EA2F-482E-925A-402C41E2B9A5}" srcOrd="7" destOrd="0" parTransId="{E950B35E-579C-4F24-BB2E-068DC788D1C2}" sibTransId="{3CD815C4-CA99-40F8-8A44-3D65101463E2}"/>
    <dgm:cxn modelId="{D87B2C7A-2FE0-4D25-B0C6-8D85FF0C2116}" srcId="{94A7C2D7-1C1F-4437-956F-49E77F6ABF3E}" destId="{29D4214F-1E56-4708-AD44-7BED752BB563}" srcOrd="1" destOrd="0" parTransId="{12E89AAF-9A9B-451B-9FC8-CF512FB9B062}" sibTransId="{16B6D853-40F7-48FE-8534-8AF88BC7F2BC}"/>
    <dgm:cxn modelId="{E9A04080-AA65-4B06-9F0E-0F029EB990BC}" type="presOf" srcId="{4B7109F3-390D-48C7-82DC-C04BE218104E}" destId="{E697EC5D-BA89-4978-82DB-B98AA058EB05}" srcOrd="0" destOrd="0" presId="urn:microsoft.com/office/officeart/2005/8/layout/pList2"/>
    <dgm:cxn modelId="{D0F82B85-12FD-4998-A5FC-0F60C8DC0530}" srcId="{94A7C2D7-1C1F-4437-956F-49E77F6ABF3E}" destId="{8EB8B38F-9CDC-483D-A69E-FAFD0013ECBA}" srcOrd="3" destOrd="0" parTransId="{6E0FABD1-6A55-4E28-BC84-7E9DF612DDE5}" sibTransId="{98C48275-B310-4BC8-BE88-C257B2DA86D8}"/>
    <dgm:cxn modelId="{012AD890-E295-49B9-80AB-E8820D758B3E}" type="presOf" srcId="{AFC616F6-12CE-406A-AC14-76CB155CD5C2}" destId="{E0288F3C-B3B2-423F-84B5-A8BCFF5058D4}" srcOrd="0" destOrd="0" presId="urn:microsoft.com/office/officeart/2005/8/layout/pList2"/>
    <dgm:cxn modelId="{C90F7C9A-5CF4-4613-9C78-23175275CF26}" srcId="{94A7C2D7-1C1F-4437-956F-49E77F6ABF3E}" destId="{E8F2C096-AAC8-40A3-A9A9-10146F073A5C}" srcOrd="0" destOrd="0" parTransId="{67932E85-E62D-4C97-BEFF-3E9A6B1B720B}" sibTransId="{632864D1-CBB6-47AD-910E-E25B15B80B92}"/>
    <dgm:cxn modelId="{CDB6C69A-5697-41AC-B33A-B1A846FCFDC9}" srcId="{94A7C2D7-1C1F-4437-956F-49E77F6ABF3E}" destId="{AFC616F6-12CE-406A-AC14-76CB155CD5C2}" srcOrd="2" destOrd="0" parTransId="{CCB56DD6-AC33-4C16-83FA-6C22A4ED5BA1}" sibTransId="{9346E303-CC07-492F-B25E-8C060D0219E7}"/>
    <dgm:cxn modelId="{C153BB9B-99C6-400F-B3A7-F183E9034B77}" type="presOf" srcId="{75EDC7E6-F9BC-4441-BA05-D0A7D3438B13}" destId="{905CA3DD-37F1-4520-8DED-D5CB7B091C05}" srcOrd="0" destOrd="0" presId="urn:microsoft.com/office/officeart/2005/8/layout/pList2"/>
    <dgm:cxn modelId="{AEE1349E-6DAE-46AF-A47A-BFD5D378BA91}" type="presOf" srcId="{16B6D853-40F7-48FE-8534-8AF88BC7F2BC}" destId="{59A7E5C5-5211-4860-B551-FBB9861C43B6}" srcOrd="0" destOrd="0" presId="urn:microsoft.com/office/officeart/2005/8/layout/pList2"/>
    <dgm:cxn modelId="{A01A2EA2-04ED-4ED3-9592-9A9CABCFDE0E}" type="presOf" srcId="{692CADE6-0C28-45BD-8D85-1035CE8ACD2B}" destId="{197C842F-E0ED-49A7-9A7F-7CB07D164272}" srcOrd="0" destOrd="0" presId="urn:microsoft.com/office/officeart/2005/8/layout/pList2"/>
    <dgm:cxn modelId="{290777A3-89DB-4B63-9E86-47282ECE5018}" type="presOf" srcId="{98C48275-B310-4BC8-BE88-C257B2DA86D8}" destId="{9116E107-E7B0-4F5F-A01C-43F51483592B}" srcOrd="0" destOrd="0" presId="urn:microsoft.com/office/officeart/2005/8/layout/pList2"/>
    <dgm:cxn modelId="{20B52CA5-C1A9-443E-AFFC-0449F3B28C7E}" type="presOf" srcId="{80F3547A-EA2F-482E-925A-402C41E2B9A5}" destId="{0696E420-DC34-4122-BA90-CB02A615E5AF}" srcOrd="0" destOrd="0" presId="urn:microsoft.com/office/officeart/2005/8/layout/pList2"/>
    <dgm:cxn modelId="{46A2F2A8-B41F-4D6D-AF61-A6884756CE15}" type="presOf" srcId="{D979BD87-8E0C-4788-A8E8-6277E3F57C6C}" destId="{60494434-776C-4A52-B2B7-0A3690D156EA}" srcOrd="0" destOrd="0" presId="urn:microsoft.com/office/officeart/2005/8/layout/pList2"/>
    <dgm:cxn modelId="{102158B0-5A77-4923-8B7A-19EF6687AB8C}" srcId="{94A7C2D7-1C1F-4437-956F-49E77F6ABF3E}" destId="{692CADE6-0C28-45BD-8D85-1035CE8ACD2B}" srcOrd="9" destOrd="0" parTransId="{8E14F2BD-A16F-4FB7-B189-5BC09E12BBAB}" sibTransId="{F5E310FF-960D-4973-83BD-C8793B006946}"/>
    <dgm:cxn modelId="{D35BA4BD-B560-464E-BDF1-74FA48834ADC}" type="presOf" srcId="{29D4214F-1E56-4708-AD44-7BED752BB563}" destId="{FBE613BA-EF9D-469B-8646-2259CB58A942}" srcOrd="0" destOrd="0" presId="urn:microsoft.com/office/officeart/2005/8/layout/pList2"/>
    <dgm:cxn modelId="{433D53C0-1D36-4D1E-A2BD-D0334DD9F28A}" type="presOf" srcId="{DF7CCB94-4832-426B-BAEE-273F3CEEC1B8}" destId="{B558586A-0537-44DB-8D60-A7848FEF8D24}" srcOrd="0" destOrd="0" presId="urn:microsoft.com/office/officeart/2005/8/layout/pList2"/>
    <dgm:cxn modelId="{80E706CB-D7FF-4187-BCCB-DBBFA7F00DE1}" type="presOf" srcId="{19DE28DD-DEE2-48A8-8999-7B31EEDBC0D7}" destId="{2697E0F5-C358-409B-A910-44DFED2D5AD7}" srcOrd="0" destOrd="0" presId="urn:microsoft.com/office/officeart/2005/8/layout/pList2"/>
    <dgm:cxn modelId="{1327F4DE-7570-40CE-ABAA-2451E4C2B01B}" type="presOf" srcId="{7C9561F4-0382-4FE7-97B4-458035A98DDD}" destId="{4C38CF47-7829-494A-B780-A1423B1035D3}" srcOrd="0" destOrd="0" presId="urn:microsoft.com/office/officeart/2005/8/layout/pList2"/>
    <dgm:cxn modelId="{60C0EBEB-1FC0-4503-AE03-0A6FFCD182CE}" type="presOf" srcId="{632864D1-CBB6-47AD-910E-E25B15B80B92}" destId="{59FDE23E-BA13-49A7-BD3C-C60A495AFA43}" srcOrd="0" destOrd="0" presId="urn:microsoft.com/office/officeart/2005/8/layout/pList2"/>
    <dgm:cxn modelId="{1CE8FDF4-494F-4E85-813F-8EEF5A6212E3}" type="presOf" srcId="{8EB8B38F-9CDC-483D-A69E-FAFD0013ECBA}" destId="{E4500D36-BEC6-45C4-8190-9BD807792792}" srcOrd="0" destOrd="0" presId="urn:microsoft.com/office/officeart/2005/8/layout/pList2"/>
    <dgm:cxn modelId="{5B2E1829-4389-483B-A0A1-D7F4E3684AB2}" type="presParOf" srcId="{ACD75665-5133-4BE7-9B8A-483CC0FADC9A}" destId="{7B025E1E-54CC-427A-9D91-1F74C7381141}" srcOrd="0" destOrd="0" presId="urn:microsoft.com/office/officeart/2005/8/layout/pList2"/>
    <dgm:cxn modelId="{A0A2DEAE-4867-4EEB-9ACE-5A3462D8A023}" type="presParOf" srcId="{ACD75665-5133-4BE7-9B8A-483CC0FADC9A}" destId="{51FBD530-3E7C-4CE6-B89E-516F38A6C389}" srcOrd="1" destOrd="0" presId="urn:microsoft.com/office/officeart/2005/8/layout/pList2"/>
    <dgm:cxn modelId="{151C94DF-C598-409B-AB83-4C4FB37F6E8A}" type="presParOf" srcId="{51FBD530-3E7C-4CE6-B89E-516F38A6C389}" destId="{F1E3CD5C-7A43-443A-A9F0-3F38D6B292A6}" srcOrd="0" destOrd="0" presId="urn:microsoft.com/office/officeart/2005/8/layout/pList2"/>
    <dgm:cxn modelId="{2F340B51-3803-4EE4-8A83-CE8A0C3C9EE9}" type="presParOf" srcId="{F1E3CD5C-7A43-443A-A9F0-3F38D6B292A6}" destId="{8AE663AC-BD18-4329-BA35-957AD16EEB0E}" srcOrd="0" destOrd="0" presId="urn:microsoft.com/office/officeart/2005/8/layout/pList2"/>
    <dgm:cxn modelId="{D012CF39-25CB-4213-9ADD-5800F64CD948}" type="presParOf" srcId="{F1E3CD5C-7A43-443A-A9F0-3F38D6B292A6}" destId="{A74230EB-08BB-4603-ADC2-E0075DEF3EB7}" srcOrd="1" destOrd="0" presId="urn:microsoft.com/office/officeart/2005/8/layout/pList2"/>
    <dgm:cxn modelId="{B3B8AB02-CC36-46A5-B873-603390969B9C}" type="presParOf" srcId="{F1E3CD5C-7A43-443A-A9F0-3F38D6B292A6}" destId="{42BE6736-A914-4ACA-BA95-F6FB3DFFBAC5}" srcOrd="2" destOrd="0" presId="urn:microsoft.com/office/officeart/2005/8/layout/pList2"/>
    <dgm:cxn modelId="{51C3E9D3-BACB-4853-9CB5-24FB428D820D}" type="presParOf" srcId="{51FBD530-3E7C-4CE6-B89E-516F38A6C389}" destId="{59FDE23E-BA13-49A7-BD3C-C60A495AFA43}" srcOrd="1" destOrd="0" presId="urn:microsoft.com/office/officeart/2005/8/layout/pList2"/>
    <dgm:cxn modelId="{FC81A37B-53FB-4810-AF0C-6A7C1DEC9C50}" type="presParOf" srcId="{51FBD530-3E7C-4CE6-B89E-516F38A6C389}" destId="{BB33F3B4-80C5-4EB0-8D01-B3039485CF0F}" srcOrd="2" destOrd="0" presId="urn:microsoft.com/office/officeart/2005/8/layout/pList2"/>
    <dgm:cxn modelId="{8B35F5B0-E3C1-4674-BF5A-EAC3467A09A5}" type="presParOf" srcId="{BB33F3B4-80C5-4EB0-8D01-B3039485CF0F}" destId="{FBE613BA-EF9D-469B-8646-2259CB58A942}" srcOrd="0" destOrd="0" presId="urn:microsoft.com/office/officeart/2005/8/layout/pList2"/>
    <dgm:cxn modelId="{FFAE7FB0-C2FC-4C2A-B35A-460C9FBA14CF}" type="presParOf" srcId="{BB33F3B4-80C5-4EB0-8D01-B3039485CF0F}" destId="{CF9B0212-1151-4B9D-A8C5-512123FBB6D8}" srcOrd="1" destOrd="0" presId="urn:microsoft.com/office/officeart/2005/8/layout/pList2"/>
    <dgm:cxn modelId="{B0A73502-2DFF-4722-8B05-83CCF3863FF9}" type="presParOf" srcId="{BB33F3B4-80C5-4EB0-8D01-B3039485CF0F}" destId="{37473B50-0C2E-4BF2-866C-FFDE1F84D576}" srcOrd="2" destOrd="0" presId="urn:microsoft.com/office/officeart/2005/8/layout/pList2"/>
    <dgm:cxn modelId="{BB7F41B0-194B-4E71-87DC-8459F30C631B}" type="presParOf" srcId="{51FBD530-3E7C-4CE6-B89E-516F38A6C389}" destId="{59A7E5C5-5211-4860-B551-FBB9861C43B6}" srcOrd="3" destOrd="0" presId="urn:microsoft.com/office/officeart/2005/8/layout/pList2"/>
    <dgm:cxn modelId="{695F960D-DCA4-4DAE-AB3D-B41DE33DFA03}" type="presParOf" srcId="{51FBD530-3E7C-4CE6-B89E-516F38A6C389}" destId="{2EAE8885-34B1-47D7-B530-1A919A7E5360}" srcOrd="4" destOrd="0" presId="urn:microsoft.com/office/officeart/2005/8/layout/pList2"/>
    <dgm:cxn modelId="{86760902-C7F6-45BA-8018-F0B84B83848F}" type="presParOf" srcId="{2EAE8885-34B1-47D7-B530-1A919A7E5360}" destId="{E0288F3C-B3B2-423F-84B5-A8BCFF5058D4}" srcOrd="0" destOrd="0" presId="urn:microsoft.com/office/officeart/2005/8/layout/pList2"/>
    <dgm:cxn modelId="{EFFE6C59-41C9-4631-BF37-419D9FE5FDC8}" type="presParOf" srcId="{2EAE8885-34B1-47D7-B530-1A919A7E5360}" destId="{6125B174-B4FD-4C3D-8C89-EB93936F9FA6}" srcOrd="1" destOrd="0" presId="urn:microsoft.com/office/officeart/2005/8/layout/pList2"/>
    <dgm:cxn modelId="{70A92155-ED47-4747-9598-CF5CC7E6168D}" type="presParOf" srcId="{2EAE8885-34B1-47D7-B530-1A919A7E5360}" destId="{5456B06F-CFA8-4733-A011-87A881CEE9EB}" srcOrd="2" destOrd="0" presId="urn:microsoft.com/office/officeart/2005/8/layout/pList2"/>
    <dgm:cxn modelId="{A5E3E808-2F14-4A86-875B-2E8FD0EF7633}" type="presParOf" srcId="{51FBD530-3E7C-4CE6-B89E-516F38A6C389}" destId="{9C175BF3-4A0D-4A81-8359-8743B9578973}" srcOrd="5" destOrd="0" presId="urn:microsoft.com/office/officeart/2005/8/layout/pList2"/>
    <dgm:cxn modelId="{BF509233-E9DC-4F6E-94A7-0A5F7B9381B3}" type="presParOf" srcId="{51FBD530-3E7C-4CE6-B89E-516F38A6C389}" destId="{669D909B-ED3E-4D97-8025-B2CB3AF0E375}" srcOrd="6" destOrd="0" presId="urn:microsoft.com/office/officeart/2005/8/layout/pList2"/>
    <dgm:cxn modelId="{553EE7B7-855F-4A5C-A6D7-C7A16E11FE6D}" type="presParOf" srcId="{669D909B-ED3E-4D97-8025-B2CB3AF0E375}" destId="{E4500D36-BEC6-45C4-8190-9BD807792792}" srcOrd="0" destOrd="0" presId="urn:microsoft.com/office/officeart/2005/8/layout/pList2"/>
    <dgm:cxn modelId="{EF49E490-B2F4-479F-A418-F6F8D1D76DD8}" type="presParOf" srcId="{669D909B-ED3E-4D97-8025-B2CB3AF0E375}" destId="{003EA0AA-4685-4974-BC17-14731882C26F}" srcOrd="1" destOrd="0" presId="urn:microsoft.com/office/officeart/2005/8/layout/pList2"/>
    <dgm:cxn modelId="{FE4E85CA-AD9C-4A45-A86C-12022A570BF4}" type="presParOf" srcId="{669D909B-ED3E-4D97-8025-B2CB3AF0E375}" destId="{5273E8A8-C3B0-475A-BF0F-08F1C479BE19}" srcOrd="2" destOrd="0" presId="urn:microsoft.com/office/officeart/2005/8/layout/pList2"/>
    <dgm:cxn modelId="{E9BBA8A0-28EC-4522-8502-6E2E30BCA8E8}" type="presParOf" srcId="{51FBD530-3E7C-4CE6-B89E-516F38A6C389}" destId="{9116E107-E7B0-4F5F-A01C-43F51483592B}" srcOrd="7" destOrd="0" presId="urn:microsoft.com/office/officeart/2005/8/layout/pList2"/>
    <dgm:cxn modelId="{C1CA2D5B-A2D6-48D1-8AA4-E97AE76A5E87}" type="presParOf" srcId="{51FBD530-3E7C-4CE6-B89E-516F38A6C389}" destId="{F57609DE-CD9A-4006-9B59-5A580AFB059B}" srcOrd="8" destOrd="0" presId="urn:microsoft.com/office/officeart/2005/8/layout/pList2"/>
    <dgm:cxn modelId="{CDE2A4AB-577D-49BE-85B4-18DC0CA301DA}" type="presParOf" srcId="{F57609DE-CD9A-4006-9B59-5A580AFB059B}" destId="{60494434-776C-4A52-B2B7-0A3690D156EA}" srcOrd="0" destOrd="0" presId="urn:microsoft.com/office/officeart/2005/8/layout/pList2"/>
    <dgm:cxn modelId="{3B1DFE05-1C3D-4401-888C-B25C3FF33D89}" type="presParOf" srcId="{F57609DE-CD9A-4006-9B59-5A580AFB059B}" destId="{3F69C393-7E81-4CA5-8BA6-F75F5DF3963F}" srcOrd="1" destOrd="0" presId="urn:microsoft.com/office/officeart/2005/8/layout/pList2"/>
    <dgm:cxn modelId="{7E3F6B2A-2B29-4A0C-A579-2AA56C5F165E}" type="presParOf" srcId="{F57609DE-CD9A-4006-9B59-5A580AFB059B}" destId="{0B7F5E1E-217A-4F72-A1C2-53518165261B}" srcOrd="2" destOrd="0" presId="urn:microsoft.com/office/officeart/2005/8/layout/pList2"/>
    <dgm:cxn modelId="{975F0FA3-7007-4988-A3C6-4931314AB352}" type="presParOf" srcId="{51FBD530-3E7C-4CE6-B89E-516F38A6C389}" destId="{E697EC5D-BA89-4978-82DB-B98AA058EB05}" srcOrd="9" destOrd="0" presId="urn:microsoft.com/office/officeart/2005/8/layout/pList2"/>
    <dgm:cxn modelId="{60416A24-BECC-45BA-9909-949FA9C932B4}" type="presParOf" srcId="{51FBD530-3E7C-4CE6-B89E-516F38A6C389}" destId="{88AE77DC-DAD7-43F2-80BA-2914987D5E3F}" srcOrd="10" destOrd="0" presId="urn:microsoft.com/office/officeart/2005/8/layout/pList2"/>
    <dgm:cxn modelId="{10D98D31-9E0A-42B0-9F98-15CF7801C768}" type="presParOf" srcId="{88AE77DC-DAD7-43F2-80BA-2914987D5E3F}" destId="{7959C741-8B4B-4C70-A93F-0B7CE09EA132}" srcOrd="0" destOrd="0" presId="urn:microsoft.com/office/officeart/2005/8/layout/pList2"/>
    <dgm:cxn modelId="{C4158767-B393-42CB-93C0-E61C9292CBD9}" type="presParOf" srcId="{88AE77DC-DAD7-43F2-80BA-2914987D5E3F}" destId="{A457DB0B-3069-443B-AABF-9D5467D55386}" srcOrd="1" destOrd="0" presId="urn:microsoft.com/office/officeart/2005/8/layout/pList2"/>
    <dgm:cxn modelId="{CDED7DB3-E58F-48EE-B30D-FD1E6AC89DFD}" type="presParOf" srcId="{88AE77DC-DAD7-43F2-80BA-2914987D5E3F}" destId="{72E2320A-81EE-4799-82F5-956837C9A4A7}" srcOrd="2" destOrd="0" presId="urn:microsoft.com/office/officeart/2005/8/layout/pList2"/>
    <dgm:cxn modelId="{58A49D24-B88B-4017-8108-66CC33332F36}" type="presParOf" srcId="{51FBD530-3E7C-4CE6-B89E-516F38A6C389}" destId="{2697E0F5-C358-409B-A910-44DFED2D5AD7}" srcOrd="11" destOrd="0" presId="urn:microsoft.com/office/officeart/2005/8/layout/pList2"/>
    <dgm:cxn modelId="{559A9B36-F31B-4702-8339-522148DD3AEB}" type="presParOf" srcId="{51FBD530-3E7C-4CE6-B89E-516F38A6C389}" destId="{33C45160-014D-43E1-BE7D-B346C89F385D}" srcOrd="12" destOrd="0" presId="urn:microsoft.com/office/officeart/2005/8/layout/pList2"/>
    <dgm:cxn modelId="{4A3F4103-D6DB-4C1C-8B45-040606454D14}" type="presParOf" srcId="{33C45160-014D-43E1-BE7D-B346C89F385D}" destId="{B558586A-0537-44DB-8D60-A7848FEF8D24}" srcOrd="0" destOrd="0" presId="urn:microsoft.com/office/officeart/2005/8/layout/pList2"/>
    <dgm:cxn modelId="{32E2581C-512B-4443-B21D-88B427104D26}" type="presParOf" srcId="{33C45160-014D-43E1-BE7D-B346C89F385D}" destId="{B5AC2692-56AC-4DA5-8234-E58DF786F223}" srcOrd="1" destOrd="0" presId="urn:microsoft.com/office/officeart/2005/8/layout/pList2"/>
    <dgm:cxn modelId="{1DBCD037-D741-4530-999D-DEF656B83342}" type="presParOf" srcId="{33C45160-014D-43E1-BE7D-B346C89F385D}" destId="{9247AD6F-9061-4D6B-B761-A8A77527BE1D}" srcOrd="2" destOrd="0" presId="urn:microsoft.com/office/officeart/2005/8/layout/pList2"/>
    <dgm:cxn modelId="{C94A20C3-A359-4AC7-BE3C-24B32A0C80A8}" type="presParOf" srcId="{51FBD530-3E7C-4CE6-B89E-516F38A6C389}" destId="{4C38CF47-7829-494A-B780-A1423B1035D3}" srcOrd="13" destOrd="0" presId="urn:microsoft.com/office/officeart/2005/8/layout/pList2"/>
    <dgm:cxn modelId="{5DAAAFC2-9AC6-4DDB-AB9B-DDE309EC527C}" type="presParOf" srcId="{51FBD530-3E7C-4CE6-B89E-516F38A6C389}" destId="{9182C8B4-8B54-4CB2-9DBD-5BFF1483110B}" srcOrd="14" destOrd="0" presId="urn:microsoft.com/office/officeart/2005/8/layout/pList2"/>
    <dgm:cxn modelId="{F9843C38-3FA9-40A3-BDFE-C56359B436CE}" type="presParOf" srcId="{9182C8B4-8B54-4CB2-9DBD-5BFF1483110B}" destId="{0696E420-DC34-4122-BA90-CB02A615E5AF}" srcOrd="0" destOrd="0" presId="urn:microsoft.com/office/officeart/2005/8/layout/pList2"/>
    <dgm:cxn modelId="{81183173-3D99-402B-8741-8EF1388A23E6}" type="presParOf" srcId="{9182C8B4-8B54-4CB2-9DBD-5BFF1483110B}" destId="{A43736FD-AF76-4006-A5DB-C2F8EE3A9592}" srcOrd="1" destOrd="0" presId="urn:microsoft.com/office/officeart/2005/8/layout/pList2"/>
    <dgm:cxn modelId="{27010753-85C4-4326-AC4D-7E793D5D119E}" type="presParOf" srcId="{9182C8B4-8B54-4CB2-9DBD-5BFF1483110B}" destId="{BDF6CC8C-BA48-4C6E-8CCF-5007CDDBDF25}" srcOrd="2" destOrd="0" presId="urn:microsoft.com/office/officeart/2005/8/layout/pList2"/>
    <dgm:cxn modelId="{98FA7A3F-13AA-4560-B7D3-E8E62136D838}" type="presParOf" srcId="{51FBD530-3E7C-4CE6-B89E-516F38A6C389}" destId="{DCD59BDC-45D6-4D94-8B9D-4FD1302FF45B}" srcOrd="15" destOrd="0" presId="urn:microsoft.com/office/officeart/2005/8/layout/pList2"/>
    <dgm:cxn modelId="{4D693691-18EC-4305-AB37-C245C7602A74}" type="presParOf" srcId="{51FBD530-3E7C-4CE6-B89E-516F38A6C389}" destId="{0CB74069-A743-40E5-BCE6-985CD143C84B}" srcOrd="16" destOrd="0" presId="urn:microsoft.com/office/officeart/2005/8/layout/pList2"/>
    <dgm:cxn modelId="{C9187AA1-93F9-42E9-A345-DCDBFF073AE4}" type="presParOf" srcId="{0CB74069-A743-40E5-BCE6-985CD143C84B}" destId="{905CA3DD-37F1-4520-8DED-D5CB7B091C05}" srcOrd="0" destOrd="0" presId="urn:microsoft.com/office/officeart/2005/8/layout/pList2"/>
    <dgm:cxn modelId="{2EE7F96F-9666-458F-BFE4-58F65EBCC124}" type="presParOf" srcId="{0CB74069-A743-40E5-BCE6-985CD143C84B}" destId="{4FFE565C-0E7B-4278-8A2C-F2D6AC5A0491}" srcOrd="1" destOrd="0" presId="urn:microsoft.com/office/officeart/2005/8/layout/pList2"/>
    <dgm:cxn modelId="{5C0B41F4-EA11-42E3-8B9A-E0D8001B4A87}" type="presParOf" srcId="{0CB74069-A743-40E5-BCE6-985CD143C84B}" destId="{A8F03398-794F-45D1-84E8-3996D65E321A}" srcOrd="2" destOrd="0" presId="urn:microsoft.com/office/officeart/2005/8/layout/pList2"/>
    <dgm:cxn modelId="{DDBF1416-9E01-4BF7-AE9C-062DC98633CD}" type="presParOf" srcId="{51FBD530-3E7C-4CE6-B89E-516F38A6C389}" destId="{909EA89B-732E-409A-ADCB-4A7F6604D7B9}" srcOrd="17" destOrd="0" presId="urn:microsoft.com/office/officeart/2005/8/layout/pList2"/>
    <dgm:cxn modelId="{80F548A0-D44D-4D43-8E66-1DCBA260E980}" type="presParOf" srcId="{51FBD530-3E7C-4CE6-B89E-516F38A6C389}" destId="{954434B5-3CD1-44E8-89EC-19FE4BE96D8A}" srcOrd="18" destOrd="0" presId="urn:microsoft.com/office/officeart/2005/8/layout/pList2"/>
    <dgm:cxn modelId="{B3FD761E-E255-4BCC-93DB-30FA3178A2EA}" type="presParOf" srcId="{954434B5-3CD1-44E8-89EC-19FE4BE96D8A}" destId="{197C842F-E0ED-49A7-9A7F-7CB07D164272}" srcOrd="0" destOrd="0" presId="urn:microsoft.com/office/officeart/2005/8/layout/pList2"/>
    <dgm:cxn modelId="{F9CFEDB3-5C4F-4CEE-8A8D-572CCB87BC24}" type="presParOf" srcId="{954434B5-3CD1-44E8-89EC-19FE4BE96D8A}" destId="{B802424D-6A71-4FB8-96DD-A85BE3DB2729}" srcOrd="1" destOrd="0" presId="urn:microsoft.com/office/officeart/2005/8/layout/pList2"/>
    <dgm:cxn modelId="{B60A7191-99DB-4F8C-BFFC-E3B7DD5CE180}" type="presParOf" srcId="{954434B5-3CD1-44E8-89EC-19FE4BE96D8A}" destId="{D892E506-2BBB-4F30-9D3E-C1271C553904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87E7CB-DA0F-4FCA-8592-E72205FF4B1F}">
      <dsp:nvSpPr>
        <dsp:cNvPr id="0" name=""/>
        <dsp:cNvSpPr/>
      </dsp:nvSpPr>
      <dsp:spPr>
        <a:xfrm>
          <a:off x="2482" y="16189"/>
          <a:ext cx="951725" cy="380690"/>
        </a:xfrm>
        <a:prstGeom prst="rect">
          <a:avLst/>
        </a:prstGeom>
        <a:solidFill>
          <a:srgbClr val="1AB0B7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6576" rIns="64008" bIns="36576" numCol="1" spcCol="1270" anchor="ctr" anchorCtr="0">
          <a:noAutofit/>
        </a:bodyPr>
        <a:lstStyle/>
        <a:p>
          <a:pPr marL="0" lvl="0" indent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50" b="1" kern="1200" dirty="0">
              <a:latin typeface="Arial" panose="020B0604020202020204" pitchFamily="34" charset="0"/>
              <a:cs typeface="Arial" panose="020B0604020202020204" pitchFamily="34" charset="0"/>
            </a:rPr>
            <a:t>2023 $625m 3Y Unsecured SLL</a:t>
          </a:r>
          <a:endParaRPr lang="en-US" sz="850" kern="1200" dirty="0"/>
        </a:p>
      </dsp:txBody>
      <dsp:txXfrm>
        <a:off x="2482" y="16189"/>
        <a:ext cx="951725" cy="380690"/>
      </dsp:txXfrm>
    </dsp:sp>
    <dsp:sp modelId="{E4BA47AD-3EA7-4076-B4C4-E0C7D67E40ED}">
      <dsp:nvSpPr>
        <dsp:cNvPr id="0" name=""/>
        <dsp:cNvSpPr/>
      </dsp:nvSpPr>
      <dsp:spPr>
        <a:xfrm>
          <a:off x="2482" y="396879"/>
          <a:ext cx="951725" cy="10101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338" tIns="37338" rIns="49784" bIns="56007" numCol="1" spcCol="1270" anchor="t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 dirty="0">
              <a:solidFill>
                <a:srgbClr val="003F5E"/>
              </a:solidFill>
              <a:latin typeface="Arial" panose="020B0604020202020204" pitchFamily="34" charset="0"/>
              <a:cs typeface="Arial" panose="020B0604020202020204" pitchFamily="34" charset="0"/>
            </a:rPr>
            <a:t>CA-CIB, HSBC, Natixis, etc.</a:t>
          </a:r>
          <a:endParaRPr lang="en-US" sz="700" kern="1200" dirty="0"/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 dirty="0">
              <a:solidFill>
                <a:srgbClr val="003F5E"/>
              </a:solidFill>
              <a:latin typeface="Arial" panose="020B0604020202020204" pitchFamily="34" charset="0"/>
              <a:cs typeface="Arial" panose="020B0604020202020204" pitchFamily="34" charset="0"/>
            </a:rPr>
            <a:t>Ishka - Most innovative Deal of 2023</a:t>
          </a:r>
        </a:p>
      </dsp:txBody>
      <dsp:txXfrm>
        <a:off x="2482" y="396879"/>
        <a:ext cx="951725" cy="1010160"/>
      </dsp:txXfrm>
    </dsp:sp>
    <dsp:sp modelId="{47B81117-8D0E-4C7C-8092-47EB5F06B1DE}">
      <dsp:nvSpPr>
        <dsp:cNvPr id="0" name=""/>
        <dsp:cNvSpPr/>
      </dsp:nvSpPr>
      <dsp:spPr>
        <a:xfrm>
          <a:off x="1087450" y="16189"/>
          <a:ext cx="951725" cy="380690"/>
        </a:xfrm>
        <a:prstGeom prst="rect">
          <a:avLst/>
        </a:prstGeom>
        <a:solidFill>
          <a:srgbClr val="1AB0B7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6576" rIns="64008" bIns="36576" numCol="1" spcCol="1270" anchor="ctr" anchorCtr="0">
          <a:noAutofit/>
        </a:bodyPr>
        <a:lstStyle/>
        <a:p>
          <a:pPr marL="0" lvl="0" indent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50" b="1" kern="1200" dirty="0">
              <a:latin typeface="Arial" panose="020B0604020202020204" pitchFamily="34" charset="0"/>
              <a:cs typeface="Arial" panose="020B0604020202020204" pitchFamily="34" charset="0"/>
            </a:rPr>
            <a:t>2024 $506m 3Y Unsecured SLL</a:t>
          </a:r>
          <a:endParaRPr lang="en-US" sz="850" kern="1200" dirty="0"/>
        </a:p>
      </dsp:txBody>
      <dsp:txXfrm>
        <a:off x="1087450" y="16189"/>
        <a:ext cx="951725" cy="380690"/>
      </dsp:txXfrm>
    </dsp:sp>
    <dsp:sp modelId="{C9EB6ACB-03DA-4AB0-A38F-2F2FE4D9FB5A}">
      <dsp:nvSpPr>
        <dsp:cNvPr id="0" name=""/>
        <dsp:cNvSpPr/>
      </dsp:nvSpPr>
      <dsp:spPr>
        <a:xfrm>
          <a:off x="1087450" y="396879"/>
          <a:ext cx="951725" cy="10101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338" tIns="37338" rIns="49784" bIns="56007" numCol="1" spcCol="1270" anchor="t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 dirty="0">
              <a:solidFill>
                <a:srgbClr val="003F5E"/>
              </a:solidFill>
              <a:latin typeface="Arial" panose="020B0604020202020204" pitchFamily="34" charset="0"/>
              <a:cs typeface="Arial" panose="020B0604020202020204" pitchFamily="34" charset="0"/>
            </a:rPr>
            <a:t>CA-CIB, BOC HK, BOCOM, ABC L</a:t>
          </a:r>
          <a:r>
            <a:rPr lang="en-US" altLang="zh-CN" sz="700" kern="1200" dirty="0">
              <a:solidFill>
                <a:srgbClr val="003F5E"/>
              </a:solidFill>
              <a:latin typeface="Arial" panose="020B0604020202020204" pitchFamily="34" charset="0"/>
              <a:cs typeface="Arial" panose="020B0604020202020204" pitchFamily="34" charset="0"/>
            </a:rPr>
            <a:t>ondon, etc.</a:t>
          </a:r>
          <a:endParaRPr lang="en-US" sz="700" kern="1200" dirty="0"/>
        </a:p>
      </dsp:txBody>
      <dsp:txXfrm>
        <a:off x="1087450" y="396879"/>
        <a:ext cx="951725" cy="1010160"/>
      </dsp:txXfrm>
    </dsp:sp>
    <dsp:sp modelId="{61AD11A4-4DF6-40EB-9165-B0AC1E580CDE}">
      <dsp:nvSpPr>
        <dsp:cNvPr id="0" name=""/>
        <dsp:cNvSpPr/>
      </dsp:nvSpPr>
      <dsp:spPr>
        <a:xfrm>
          <a:off x="2172418" y="16189"/>
          <a:ext cx="951725" cy="380690"/>
        </a:xfrm>
        <a:prstGeom prst="rect">
          <a:avLst/>
        </a:prstGeom>
        <a:solidFill>
          <a:srgbClr val="1AB0B7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6576" rIns="64008" bIns="36576" numCol="1" spcCol="1270" anchor="ctr" anchorCtr="0">
          <a:noAutofit/>
        </a:bodyPr>
        <a:lstStyle/>
        <a:p>
          <a:pPr marL="0" lvl="0" indent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50" b="1" kern="1200" dirty="0">
              <a:latin typeface="Arial" panose="020B0604020202020204" pitchFamily="34" charset="0"/>
              <a:cs typeface="Arial" panose="020B0604020202020204" pitchFamily="34" charset="0"/>
            </a:rPr>
            <a:t>2024 $685m 7Y SLL Secured Port</a:t>
          </a:r>
          <a:endParaRPr lang="en-US" sz="850" kern="1200" dirty="0"/>
        </a:p>
      </dsp:txBody>
      <dsp:txXfrm>
        <a:off x="2172418" y="16189"/>
        <a:ext cx="951725" cy="380690"/>
      </dsp:txXfrm>
    </dsp:sp>
    <dsp:sp modelId="{90C5E660-C2A3-4A45-ABE8-1C72F3740227}">
      <dsp:nvSpPr>
        <dsp:cNvPr id="0" name=""/>
        <dsp:cNvSpPr/>
      </dsp:nvSpPr>
      <dsp:spPr>
        <a:xfrm>
          <a:off x="2172418" y="396879"/>
          <a:ext cx="951725" cy="10101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338" tIns="37338" rIns="49784" bIns="56007" numCol="1" spcCol="1270" anchor="t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 dirty="0">
              <a:solidFill>
                <a:srgbClr val="003F5E"/>
              </a:solidFill>
              <a:latin typeface="Arial" panose="020B0604020202020204" pitchFamily="34" charset="0"/>
              <a:cs typeface="Arial" panose="020B0604020202020204" pitchFamily="34" charset="0"/>
            </a:rPr>
            <a:t>CA-CIB, BNP Paribas, Natixis, KDB, HSBC, Caixa Bank, etc.</a:t>
          </a:r>
          <a:endParaRPr lang="en-US" sz="700" kern="1200" dirty="0"/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 dirty="0">
              <a:solidFill>
                <a:srgbClr val="003F5E"/>
              </a:solidFill>
              <a:latin typeface="Arial" panose="020B0604020202020204" pitchFamily="34" charset="0"/>
              <a:cs typeface="Arial" panose="020B0604020202020204" pitchFamily="34" charset="0"/>
            </a:rPr>
            <a:t>A</a:t>
          </a:r>
          <a:r>
            <a:rPr lang="en-US" altLang="zh-CN" sz="700" kern="1200" dirty="0">
              <a:solidFill>
                <a:srgbClr val="003F5E"/>
              </a:solidFill>
              <a:latin typeface="Arial" panose="020B0604020202020204" pitchFamily="34" charset="0"/>
              <a:cs typeface="Arial" panose="020B0604020202020204" pitchFamily="34" charset="0"/>
            </a:rPr>
            <a:t>irline Economics – Debt Deal of the Year 2024</a:t>
          </a:r>
          <a:endParaRPr lang="en-US" sz="700" kern="1200" dirty="0">
            <a:solidFill>
              <a:srgbClr val="003F5E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72418" y="396879"/>
        <a:ext cx="951725" cy="1010160"/>
      </dsp:txXfrm>
    </dsp:sp>
    <dsp:sp modelId="{1215AE1C-3F12-45C6-8D94-28A9CEF06FC3}">
      <dsp:nvSpPr>
        <dsp:cNvPr id="0" name=""/>
        <dsp:cNvSpPr/>
      </dsp:nvSpPr>
      <dsp:spPr>
        <a:xfrm>
          <a:off x="3257385" y="16189"/>
          <a:ext cx="951725" cy="380690"/>
        </a:xfrm>
        <a:prstGeom prst="rect">
          <a:avLst/>
        </a:prstGeom>
        <a:solidFill>
          <a:srgbClr val="1AB0B7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6576" rIns="64008" bIns="36576" numCol="1" spcCol="1270" anchor="ctr" anchorCtr="0">
          <a:noAutofit/>
        </a:bodyPr>
        <a:lstStyle/>
        <a:p>
          <a:pPr marL="0" lvl="0" indent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50" b="1" kern="1200" dirty="0">
              <a:latin typeface="Arial" panose="020B0604020202020204" pitchFamily="34" charset="0"/>
              <a:cs typeface="Arial" panose="020B0604020202020204" pitchFamily="34" charset="0"/>
            </a:rPr>
            <a:t>2025 $610m 5Y Unsecured SLL</a:t>
          </a:r>
          <a:endParaRPr lang="en-US" sz="850" kern="1200" dirty="0"/>
        </a:p>
      </dsp:txBody>
      <dsp:txXfrm>
        <a:off x="3257385" y="16189"/>
        <a:ext cx="951725" cy="380690"/>
      </dsp:txXfrm>
    </dsp:sp>
    <dsp:sp modelId="{B89C2AF3-90F1-4812-AA70-24BE36DF540E}">
      <dsp:nvSpPr>
        <dsp:cNvPr id="0" name=""/>
        <dsp:cNvSpPr/>
      </dsp:nvSpPr>
      <dsp:spPr>
        <a:xfrm>
          <a:off x="3257385" y="396879"/>
          <a:ext cx="951725" cy="10101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338" tIns="37338" rIns="49784" bIns="56007" numCol="1" spcCol="1270" anchor="t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 dirty="0">
              <a:solidFill>
                <a:srgbClr val="003F5E"/>
              </a:solidFill>
              <a:latin typeface="Arial" panose="020B0604020202020204" pitchFamily="34" charset="0"/>
              <a:cs typeface="Arial" panose="020B0604020202020204" pitchFamily="34" charset="0"/>
            </a:rPr>
            <a:t>CA-CIB, BNP Paribas, Natixis, KDB, HSBC, Caixa Bank, etc.</a:t>
          </a:r>
          <a:endParaRPr lang="en-US" sz="700" kern="1200" dirty="0"/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 dirty="0">
              <a:solidFill>
                <a:srgbClr val="003F5E"/>
              </a:solidFill>
              <a:latin typeface="Arial" panose="020B0604020202020204" pitchFamily="34" charset="0"/>
              <a:cs typeface="Arial" panose="020B0604020202020204" pitchFamily="34" charset="0"/>
            </a:rPr>
            <a:t>A</a:t>
          </a:r>
          <a:r>
            <a:rPr lang="en-US" altLang="zh-CN" sz="700" kern="1200" dirty="0">
              <a:solidFill>
                <a:srgbClr val="003F5E"/>
              </a:solidFill>
              <a:latin typeface="Arial" panose="020B0604020202020204" pitchFamily="34" charset="0"/>
              <a:cs typeface="Arial" panose="020B0604020202020204" pitchFamily="34" charset="0"/>
            </a:rPr>
            <a:t>irline Economics – Sustainability-linked Secured Facility 2025</a:t>
          </a:r>
          <a:endParaRPr lang="en-US" sz="700" kern="1200" dirty="0">
            <a:solidFill>
              <a:srgbClr val="003F5E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57385" y="396879"/>
        <a:ext cx="951725" cy="1010160"/>
      </dsp:txXfrm>
    </dsp:sp>
    <dsp:sp modelId="{B699A754-06AB-40B8-AC5D-3480677B819B}">
      <dsp:nvSpPr>
        <dsp:cNvPr id="0" name=""/>
        <dsp:cNvSpPr/>
      </dsp:nvSpPr>
      <dsp:spPr>
        <a:xfrm>
          <a:off x="4344836" y="18777"/>
          <a:ext cx="951725" cy="380690"/>
        </a:xfrm>
        <a:prstGeom prst="rect">
          <a:avLst/>
        </a:prstGeom>
        <a:solidFill>
          <a:srgbClr val="1AB0B7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6576" rIns="64008" bIns="36576" numCol="1" spcCol="1270" anchor="ctr" anchorCtr="0">
          <a:noAutofit/>
        </a:bodyPr>
        <a:lstStyle/>
        <a:p>
          <a:pPr marL="0" lvl="0" indent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50" b="1" kern="1200" dirty="0">
              <a:latin typeface="Arial" panose="020B0604020202020204" pitchFamily="34" charset="0"/>
              <a:cs typeface="Arial" panose="020B0604020202020204" pitchFamily="34" charset="0"/>
            </a:rPr>
            <a:t>2025 $710m 5Y Unsecured SLL</a:t>
          </a:r>
        </a:p>
      </dsp:txBody>
      <dsp:txXfrm>
        <a:off x="4344836" y="18777"/>
        <a:ext cx="951725" cy="380690"/>
      </dsp:txXfrm>
    </dsp:sp>
    <dsp:sp modelId="{47CB0A1E-B666-4016-B871-FF0FA14DF433}">
      <dsp:nvSpPr>
        <dsp:cNvPr id="0" name=""/>
        <dsp:cNvSpPr/>
      </dsp:nvSpPr>
      <dsp:spPr>
        <a:xfrm>
          <a:off x="4342353" y="396879"/>
          <a:ext cx="951725" cy="10101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338" tIns="37338" rIns="49784" bIns="56007" numCol="1" spcCol="1270" anchor="t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 dirty="0">
              <a:solidFill>
                <a:srgbClr val="003F5E"/>
              </a:solidFill>
              <a:latin typeface="Arial" panose="020B0604020202020204" pitchFamily="34" charset="0"/>
              <a:cs typeface="Arial" panose="020B0604020202020204" pitchFamily="34" charset="0"/>
            </a:rPr>
            <a:t>CA-CIB, BOC HK, ICBC Asia, BOCOM, CITIC International, CTBC, etc.</a:t>
          </a:r>
          <a:endParaRPr lang="en-US" sz="700" kern="1200" dirty="0"/>
        </a:p>
      </dsp:txBody>
      <dsp:txXfrm>
        <a:off x="4342353" y="396879"/>
        <a:ext cx="951725" cy="10101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025E1E-54CC-427A-9D91-1F74C7381141}">
      <dsp:nvSpPr>
        <dsp:cNvPr id="0" name=""/>
        <dsp:cNvSpPr/>
      </dsp:nvSpPr>
      <dsp:spPr>
        <a:xfrm>
          <a:off x="0" y="0"/>
          <a:ext cx="8583508" cy="1071508"/>
        </a:xfrm>
        <a:prstGeom prst="roundRect">
          <a:avLst>
            <a:gd name="adj" fmla="val 10000"/>
          </a:avLst>
        </a:prstGeom>
        <a:solidFill>
          <a:srgbClr val="E7E6E6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BE6736-A914-4ACA-BA95-F6FB3DFFBAC5}">
      <dsp:nvSpPr>
        <dsp:cNvPr id="0" name=""/>
        <dsp:cNvSpPr/>
      </dsp:nvSpPr>
      <dsp:spPr>
        <a:xfrm>
          <a:off x="260509" y="147765"/>
          <a:ext cx="739677" cy="78577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E663AC-BD18-4329-BA35-957AD16EEB0E}">
      <dsp:nvSpPr>
        <dsp:cNvPr id="0" name=""/>
        <dsp:cNvSpPr/>
      </dsp:nvSpPr>
      <dsp:spPr>
        <a:xfrm rot="10800000">
          <a:off x="260509" y="1086202"/>
          <a:ext cx="739677" cy="1290030"/>
        </a:xfrm>
        <a:prstGeom prst="round2SameRect">
          <a:avLst>
            <a:gd name="adj1" fmla="val 10500"/>
            <a:gd name="adj2" fmla="val 0"/>
          </a:avLst>
        </a:prstGeom>
        <a:solidFill>
          <a:srgbClr val="876D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" tIns="42672" rIns="42672" bIns="42672" numCol="1" spcCol="1270" anchor="t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b="1" kern="1200" dirty="0"/>
            <a:t>Jie Chen, 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b="1" kern="1200" dirty="0"/>
            <a:t>CEO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&gt;35 years in aircraft leasing business, previously worked at ALC and ILFC</a:t>
          </a:r>
        </a:p>
      </dsp:txBody>
      <dsp:txXfrm rot="10800000">
        <a:off x="283257" y="1086202"/>
        <a:ext cx="694181" cy="1267282"/>
      </dsp:txXfrm>
    </dsp:sp>
    <dsp:sp modelId="{37473B50-0C2E-4BF2-866C-FFDE1F84D576}">
      <dsp:nvSpPr>
        <dsp:cNvPr id="0" name=""/>
        <dsp:cNvSpPr/>
      </dsp:nvSpPr>
      <dsp:spPr>
        <a:xfrm>
          <a:off x="1074154" y="147765"/>
          <a:ext cx="739677" cy="78577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E613BA-EF9D-469B-8646-2259CB58A942}">
      <dsp:nvSpPr>
        <dsp:cNvPr id="0" name=""/>
        <dsp:cNvSpPr/>
      </dsp:nvSpPr>
      <dsp:spPr>
        <a:xfrm rot="10800000">
          <a:off x="1074154" y="1086202"/>
          <a:ext cx="739677" cy="1290030"/>
        </a:xfrm>
        <a:prstGeom prst="round2SameRect">
          <a:avLst>
            <a:gd name="adj1" fmla="val 10500"/>
            <a:gd name="adj2" fmla="val 0"/>
          </a:avLst>
        </a:prstGeom>
        <a:solidFill>
          <a:srgbClr val="876D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" tIns="42672" rIns="42672" bIns="42672" numCol="1" spcCol="1270" anchor="t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b="1" kern="1200" dirty="0"/>
            <a:t>Yu CHEN, 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b="1" kern="1200" dirty="0"/>
            <a:t> CFO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b="0" kern="1200"/>
            <a:t>&gt;25 </a:t>
          </a:r>
          <a:r>
            <a:rPr lang="en-US" sz="600" b="0" kern="1200" dirty="0"/>
            <a:t>years in banking and leasing business in CDB Bank Group 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 rot="10800000">
        <a:off x="1096902" y="1086202"/>
        <a:ext cx="694181" cy="1267282"/>
      </dsp:txXfrm>
    </dsp:sp>
    <dsp:sp modelId="{5456B06F-CFA8-4733-A011-87A881CEE9EB}">
      <dsp:nvSpPr>
        <dsp:cNvPr id="0" name=""/>
        <dsp:cNvSpPr/>
      </dsp:nvSpPr>
      <dsp:spPr>
        <a:xfrm>
          <a:off x="1887800" y="147765"/>
          <a:ext cx="739677" cy="78577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288F3C-B3B2-423F-84B5-A8BCFF5058D4}">
      <dsp:nvSpPr>
        <dsp:cNvPr id="0" name=""/>
        <dsp:cNvSpPr/>
      </dsp:nvSpPr>
      <dsp:spPr>
        <a:xfrm rot="10800000">
          <a:off x="1887800" y="1086202"/>
          <a:ext cx="739677" cy="1290030"/>
        </a:xfrm>
        <a:prstGeom prst="round2SameRect">
          <a:avLst>
            <a:gd name="adj1" fmla="val 10500"/>
            <a:gd name="adj2" fmla="val 0"/>
          </a:avLst>
        </a:prstGeom>
        <a:solidFill>
          <a:srgbClr val="876D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" tIns="42672" rIns="42672" bIns="42672" numCol="1" spcCol="1270" anchor="t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b="1" kern="1200" dirty="0"/>
            <a:t>Fiona Scott,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b="1" kern="1200" dirty="0"/>
            <a:t> CPO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20 years of experience in managing talent and operations</a:t>
          </a:r>
        </a:p>
      </dsp:txBody>
      <dsp:txXfrm rot="10800000">
        <a:off x="1910548" y="1086202"/>
        <a:ext cx="694181" cy="1267282"/>
      </dsp:txXfrm>
    </dsp:sp>
    <dsp:sp modelId="{5273E8A8-C3B0-475A-BF0F-08F1C479BE19}">
      <dsp:nvSpPr>
        <dsp:cNvPr id="0" name=""/>
        <dsp:cNvSpPr/>
      </dsp:nvSpPr>
      <dsp:spPr>
        <a:xfrm>
          <a:off x="2701446" y="147765"/>
          <a:ext cx="739677" cy="78577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/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500D36-BEC6-45C4-8190-9BD807792792}">
      <dsp:nvSpPr>
        <dsp:cNvPr id="0" name=""/>
        <dsp:cNvSpPr/>
      </dsp:nvSpPr>
      <dsp:spPr>
        <a:xfrm rot="10800000">
          <a:off x="2701446" y="1086202"/>
          <a:ext cx="739677" cy="1290030"/>
        </a:xfrm>
        <a:prstGeom prst="round2SameRect">
          <a:avLst>
            <a:gd name="adj1" fmla="val 10500"/>
            <a:gd name="adj2" fmla="val 0"/>
          </a:avLst>
        </a:prstGeom>
        <a:solidFill>
          <a:srgbClr val="876D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" tIns="42672" rIns="42672" bIns="42672" numCol="1" spcCol="1270" anchor="t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600" b="1" kern="1200" dirty="0"/>
            <a:t>Rich Poutier</a:t>
          </a:r>
          <a:r>
            <a:rPr lang="en-US" sz="600" b="1" kern="1200" dirty="0"/>
            <a:t>,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b="1" kern="1200" dirty="0"/>
            <a:t>Head of Technical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&gt;35 years of global leadership experience in commercial aircraft operations, technical services, and asset management</a:t>
          </a:r>
        </a:p>
      </dsp:txBody>
      <dsp:txXfrm rot="10800000">
        <a:off x="2724194" y="1086202"/>
        <a:ext cx="694181" cy="1267282"/>
      </dsp:txXfrm>
    </dsp:sp>
    <dsp:sp modelId="{0B7F5E1E-217A-4F72-A1C2-53518165261B}">
      <dsp:nvSpPr>
        <dsp:cNvPr id="0" name=""/>
        <dsp:cNvSpPr/>
      </dsp:nvSpPr>
      <dsp:spPr>
        <a:xfrm>
          <a:off x="3515092" y="147765"/>
          <a:ext cx="739677" cy="78577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494434-776C-4A52-B2B7-0A3690D156EA}">
      <dsp:nvSpPr>
        <dsp:cNvPr id="0" name=""/>
        <dsp:cNvSpPr/>
      </dsp:nvSpPr>
      <dsp:spPr>
        <a:xfrm rot="10800000">
          <a:off x="3515092" y="1086202"/>
          <a:ext cx="739677" cy="1290030"/>
        </a:xfrm>
        <a:prstGeom prst="round2SameRect">
          <a:avLst>
            <a:gd name="adj1" fmla="val 10500"/>
            <a:gd name="adj2" fmla="val 0"/>
          </a:avLst>
        </a:prstGeom>
        <a:solidFill>
          <a:srgbClr val="876D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" tIns="42672" rIns="42672" bIns="42672" numCol="1" spcCol="1270" anchor="t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b="1" kern="1200"/>
            <a:t>Daisy Zeng,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b="1" kern="1200"/>
            <a:t>Head of Treasury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20 years of experience aircraft leasing, trading and financing</a:t>
          </a:r>
        </a:p>
      </dsp:txBody>
      <dsp:txXfrm rot="10800000">
        <a:off x="3537840" y="1086202"/>
        <a:ext cx="694181" cy="1267282"/>
      </dsp:txXfrm>
    </dsp:sp>
    <dsp:sp modelId="{72E2320A-81EE-4799-82F5-956837C9A4A7}">
      <dsp:nvSpPr>
        <dsp:cNvPr id="0" name=""/>
        <dsp:cNvSpPr/>
      </dsp:nvSpPr>
      <dsp:spPr>
        <a:xfrm>
          <a:off x="4328737" y="147765"/>
          <a:ext cx="739677" cy="78577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59C741-8B4B-4C70-A93F-0B7CE09EA132}">
      <dsp:nvSpPr>
        <dsp:cNvPr id="0" name=""/>
        <dsp:cNvSpPr/>
      </dsp:nvSpPr>
      <dsp:spPr>
        <a:xfrm rot="10800000">
          <a:off x="4328737" y="1086202"/>
          <a:ext cx="739677" cy="1290030"/>
        </a:xfrm>
        <a:prstGeom prst="round2SameRect">
          <a:avLst>
            <a:gd name="adj1" fmla="val 10500"/>
            <a:gd name="adj2" fmla="val 0"/>
          </a:avLst>
        </a:prstGeom>
        <a:solidFill>
          <a:srgbClr val="876D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" tIns="42672" rIns="42672" bIns="42672" numCol="1" spcCol="1270" anchor="t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b="1" kern="1200" dirty="0"/>
            <a:t>Michelle Wu,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b="1" kern="1200" dirty="0"/>
            <a:t> Head of Commercial, Great China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&gt;35 years of experience in aviation finance and aircraft leasing</a:t>
          </a:r>
        </a:p>
      </dsp:txBody>
      <dsp:txXfrm rot="10800000">
        <a:off x="4351485" y="1086202"/>
        <a:ext cx="694181" cy="1267282"/>
      </dsp:txXfrm>
    </dsp:sp>
    <dsp:sp modelId="{9247AD6F-9061-4D6B-B761-A8A77527BE1D}">
      <dsp:nvSpPr>
        <dsp:cNvPr id="0" name=""/>
        <dsp:cNvSpPr/>
      </dsp:nvSpPr>
      <dsp:spPr>
        <a:xfrm>
          <a:off x="5142383" y="147765"/>
          <a:ext cx="739677" cy="78577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58586A-0537-44DB-8D60-A7848FEF8D24}">
      <dsp:nvSpPr>
        <dsp:cNvPr id="0" name=""/>
        <dsp:cNvSpPr/>
      </dsp:nvSpPr>
      <dsp:spPr>
        <a:xfrm rot="10800000">
          <a:off x="5142383" y="1086202"/>
          <a:ext cx="739677" cy="1290030"/>
        </a:xfrm>
        <a:prstGeom prst="round2SameRect">
          <a:avLst>
            <a:gd name="adj1" fmla="val 10500"/>
            <a:gd name="adj2" fmla="val 0"/>
          </a:avLst>
        </a:prstGeom>
        <a:solidFill>
          <a:srgbClr val="876D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" tIns="42672" rIns="42672" bIns="42672" numCol="1" spcCol="1270" anchor="t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b="1" kern="1200"/>
            <a:t>Pascal Touin,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b="1" kern="1200"/>
            <a:t> Head of Commercial, APAC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25 years of experience commercial aviation sector and leasing</a:t>
          </a:r>
        </a:p>
      </dsp:txBody>
      <dsp:txXfrm rot="10800000">
        <a:off x="5165131" y="1086202"/>
        <a:ext cx="694181" cy="1267282"/>
      </dsp:txXfrm>
    </dsp:sp>
    <dsp:sp modelId="{BDF6CC8C-BA48-4C6E-8CCF-5007CDDBDF25}">
      <dsp:nvSpPr>
        <dsp:cNvPr id="0" name=""/>
        <dsp:cNvSpPr/>
      </dsp:nvSpPr>
      <dsp:spPr>
        <a:xfrm>
          <a:off x="5956029" y="147765"/>
          <a:ext cx="739677" cy="78577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96E420-DC34-4122-BA90-CB02A615E5AF}">
      <dsp:nvSpPr>
        <dsp:cNvPr id="0" name=""/>
        <dsp:cNvSpPr/>
      </dsp:nvSpPr>
      <dsp:spPr>
        <a:xfrm rot="10800000">
          <a:off x="5956029" y="1086202"/>
          <a:ext cx="739677" cy="1290030"/>
        </a:xfrm>
        <a:prstGeom prst="round2SameRect">
          <a:avLst>
            <a:gd name="adj1" fmla="val 10500"/>
            <a:gd name="adj2" fmla="val 0"/>
          </a:avLst>
        </a:prstGeom>
        <a:solidFill>
          <a:srgbClr val="876D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" tIns="42672" rIns="42672" bIns="42672" numCol="1" spcCol="1270" anchor="t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b="1" kern="1200" dirty="0"/>
            <a:t>Gavan Daly,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b="1" kern="1200" dirty="0"/>
            <a:t> Head of Commercial, EMEA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14 years of experience in aircraft leasing</a:t>
          </a:r>
        </a:p>
      </dsp:txBody>
      <dsp:txXfrm rot="10800000">
        <a:off x="5978777" y="1086202"/>
        <a:ext cx="694181" cy="1267282"/>
      </dsp:txXfrm>
    </dsp:sp>
    <dsp:sp modelId="{A8F03398-794F-45D1-84E8-3996D65E321A}">
      <dsp:nvSpPr>
        <dsp:cNvPr id="0" name=""/>
        <dsp:cNvSpPr/>
      </dsp:nvSpPr>
      <dsp:spPr>
        <a:xfrm>
          <a:off x="6769675" y="147765"/>
          <a:ext cx="739677" cy="78577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5CA3DD-37F1-4520-8DED-D5CB7B091C05}">
      <dsp:nvSpPr>
        <dsp:cNvPr id="0" name=""/>
        <dsp:cNvSpPr/>
      </dsp:nvSpPr>
      <dsp:spPr>
        <a:xfrm rot="10800000">
          <a:off x="6769675" y="1086202"/>
          <a:ext cx="739677" cy="1290030"/>
        </a:xfrm>
        <a:prstGeom prst="round2SameRect">
          <a:avLst>
            <a:gd name="adj1" fmla="val 10500"/>
            <a:gd name="adj2" fmla="val 0"/>
          </a:avLst>
        </a:prstGeom>
        <a:solidFill>
          <a:srgbClr val="876D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" tIns="42672" rIns="42672" bIns="42672" numCol="1" spcCol="1270" anchor="t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b="1" kern="1200" dirty="0"/>
            <a:t>Luis Da Silva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b="1" kern="1200" dirty="0"/>
            <a:t>Head of Commercial, Americas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30 years of experience in aviation and aircraft leasing</a:t>
          </a:r>
        </a:p>
      </dsp:txBody>
      <dsp:txXfrm rot="10800000">
        <a:off x="6792423" y="1086202"/>
        <a:ext cx="694181" cy="1267282"/>
      </dsp:txXfrm>
    </dsp:sp>
    <dsp:sp modelId="{D892E506-2BBB-4F30-9D3E-C1271C553904}">
      <dsp:nvSpPr>
        <dsp:cNvPr id="0" name=""/>
        <dsp:cNvSpPr/>
      </dsp:nvSpPr>
      <dsp:spPr>
        <a:xfrm>
          <a:off x="7583320" y="142867"/>
          <a:ext cx="739677" cy="78577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0"/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7C842F-E0ED-49A7-9A7F-7CB07D164272}">
      <dsp:nvSpPr>
        <dsp:cNvPr id="0" name=""/>
        <dsp:cNvSpPr/>
      </dsp:nvSpPr>
      <dsp:spPr>
        <a:xfrm rot="10800000">
          <a:off x="7583320" y="1071508"/>
          <a:ext cx="739677" cy="1309622"/>
        </a:xfrm>
        <a:prstGeom prst="round2SameRect">
          <a:avLst>
            <a:gd name="adj1" fmla="val 10500"/>
            <a:gd name="adj2" fmla="val 0"/>
          </a:avLst>
        </a:prstGeom>
        <a:solidFill>
          <a:srgbClr val="876D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" tIns="42672" rIns="42672" bIns="42672" numCol="1" spcCol="1270" anchor="t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b="1" kern="1200" dirty="0"/>
            <a:t>Shane Fraher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b="1" kern="1200" dirty="0"/>
            <a:t>SVP, Legal – Department Lead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b="0" kern="1200" dirty="0"/>
            <a:t>20 years of experience in aviation leasing and corporate finance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1" kern="1200" dirty="0"/>
        </a:p>
      </dsp:txBody>
      <dsp:txXfrm rot="10800000">
        <a:off x="7606068" y="1071508"/>
        <a:ext cx="694181" cy="12868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0.64377</cdr:x>
      <cdr:y>0.53244</cdr:y>
    </cdr:from>
    <cdr:to>
      <cdr:x>0.93798</cdr:x>
      <cdr:y>0.54718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90EC5CE7-EA73-00BF-43C1-A468886A943E}"/>
            </a:ext>
          </a:extLst>
        </cdr:cNvPr>
        <cdr:cNvCxnSpPr/>
      </cdr:nvCxnSpPr>
      <cdr:spPr>
        <a:xfrm xmlns:a="http://schemas.openxmlformats.org/drawingml/2006/main" flipH="1" flipV="1">
          <a:off x="5403821" y="1132889"/>
          <a:ext cx="2469616" cy="31349"/>
        </a:xfrm>
        <a:prstGeom xmlns:a="http://schemas.openxmlformats.org/drawingml/2006/main" prst="line">
          <a:avLst/>
        </a:prstGeom>
        <a:ln xmlns:a="http://schemas.openxmlformats.org/drawingml/2006/main" w="1905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0.86102</cdr:x>
      <cdr:y>0.16585</cdr:y>
    </cdr:from>
    <cdr:to>
      <cdr:x>0.93801</cdr:x>
      <cdr:y>0.16585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FA8C14BB-820B-EAF7-CE2A-4081E994B080}"/>
            </a:ext>
          </a:extLst>
        </cdr:cNvPr>
        <cdr:cNvCxnSpPr/>
      </cdr:nvCxnSpPr>
      <cdr:spPr>
        <a:xfrm xmlns:a="http://schemas.openxmlformats.org/drawingml/2006/main" flipH="1">
          <a:off x="7227433" y="352888"/>
          <a:ext cx="646299" cy="0"/>
        </a:xfrm>
        <a:prstGeom xmlns:a="http://schemas.openxmlformats.org/drawingml/2006/main" prst="line">
          <a:avLst/>
        </a:prstGeom>
        <a:ln xmlns:a="http://schemas.openxmlformats.org/drawingml/2006/main" w="1905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413C91A-FA29-92EE-1FCC-31E3499D1B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FE354-D01E-3B87-96CD-43225F9E18A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9273C-C261-4DAB-A545-6CA18AD76059}" type="datetimeFigureOut">
              <a:rPr lang="en-US" smtClean="0"/>
              <a:t>4/7/26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2043FD-7ECD-2DFE-C14F-B1FB7D6FC44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CONFIDENTIAL MATERIALS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ACB7C6-78F0-8A3A-7253-8EFFE91A318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A538B-8288-443E-B111-76DF3BB15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8297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17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28486-C63C-3B45-B43A-8F09AB8F3450}" type="datetimeFigureOut">
              <a:rPr lang="en-US" smtClean="0"/>
              <a:t>4/7/26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78"/>
            <a:ext cx="5852160" cy="378047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CONFIDENTIAL MATERIALS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1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22602F-CB4E-DB44-BEBC-FF9F87356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1605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6A25E-58F8-441D-AA5C-F9CE201FCD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16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93457-674B-EEC8-3AC7-1B8051A27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5DC378-8429-DDAE-FB28-CB675331B5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044514-0280-2A9C-F255-FD2DE71EFD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B9BD3F-0B35-876B-3EB8-F4C2C08D6A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6A25E-58F8-441D-AA5C-F9CE201FCD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2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2B093-594A-EF5A-DA8B-671936530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849E10-750A-23ED-800F-07D20BF453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E559D3-7E41-F98B-5DB5-2D04ADDFA4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4C1E40-B0A4-8CC1-AEBD-9990C14AE0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6A25E-58F8-441D-AA5C-F9CE201FCD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6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6A25E-58F8-441D-AA5C-F9CE201FCD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10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AA3E948-EF28-794E-A2FC-6F54ACF99F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17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Parallelogram 16">
            <a:extLst>
              <a:ext uri="{FF2B5EF4-FFF2-40B4-BE49-F238E27FC236}">
                <a16:creationId xmlns:a16="http://schemas.microsoft.com/office/drawing/2014/main" id="{4AB0C8D3-F3EF-6149-9361-B508FBC6ECAA}"/>
              </a:ext>
            </a:extLst>
          </p:cNvPr>
          <p:cNvSpPr/>
          <p:nvPr userDrawn="1"/>
        </p:nvSpPr>
        <p:spPr>
          <a:xfrm>
            <a:off x="5905947" y="6064732"/>
            <a:ext cx="6286053" cy="793267"/>
          </a:xfrm>
          <a:custGeom>
            <a:avLst/>
            <a:gdLst>
              <a:gd name="connsiteX0" fmla="*/ 0 w 6690360"/>
              <a:gd name="connsiteY0" fmla="*/ 793267 h 793267"/>
              <a:gd name="connsiteX1" fmla="*/ 207328 w 6690360"/>
              <a:gd name="connsiteY1" fmla="*/ 0 h 793267"/>
              <a:gd name="connsiteX2" fmla="*/ 6690360 w 6690360"/>
              <a:gd name="connsiteY2" fmla="*/ 0 h 793267"/>
              <a:gd name="connsiteX3" fmla="*/ 6483032 w 6690360"/>
              <a:gd name="connsiteY3" fmla="*/ 793267 h 793267"/>
              <a:gd name="connsiteX4" fmla="*/ 0 w 6690360"/>
              <a:gd name="connsiteY4" fmla="*/ 793267 h 793267"/>
              <a:gd name="connsiteX0" fmla="*/ 0 w 6483032"/>
              <a:gd name="connsiteY0" fmla="*/ 796442 h 796442"/>
              <a:gd name="connsiteX1" fmla="*/ 207328 w 6483032"/>
              <a:gd name="connsiteY1" fmla="*/ 3175 h 796442"/>
              <a:gd name="connsiteX2" fmla="*/ 6283960 w 6483032"/>
              <a:gd name="connsiteY2" fmla="*/ 0 h 796442"/>
              <a:gd name="connsiteX3" fmla="*/ 6483032 w 6483032"/>
              <a:gd name="connsiteY3" fmla="*/ 796442 h 796442"/>
              <a:gd name="connsiteX4" fmla="*/ 0 w 6483032"/>
              <a:gd name="connsiteY4" fmla="*/ 796442 h 796442"/>
              <a:gd name="connsiteX0" fmla="*/ 0 w 6289357"/>
              <a:gd name="connsiteY0" fmla="*/ 796442 h 796442"/>
              <a:gd name="connsiteX1" fmla="*/ 207328 w 6289357"/>
              <a:gd name="connsiteY1" fmla="*/ 3175 h 796442"/>
              <a:gd name="connsiteX2" fmla="*/ 6283960 w 6289357"/>
              <a:gd name="connsiteY2" fmla="*/ 0 h 796442"/>
              <a:gd name="connsiteX3" fmla="*/ 6289357 w 6289357"/>
              <a:gd name="connsiteY3" fmla="*/ 796442 h 796442"/>
              <a:gd name="connsiteX4" fmla="*/ 0 w 6289357"/>
              <a:gd name="connsiteY4" fmla="*/ 796442 h 796442"/>
              <a:gd name="connsiteX0" fmla="*/ 0 w 6289357"/>
              <a:gd name="connsiteY0" fmla="*/ 793267 h 793267"/>
              <a:gd name="connsiteX1" fmla="*/ 207328 w 6289357"/>
              <a:gd name="connsiteY1" fmla="*/ 0 h 793267"/>
              <a:gd name="connsiteX2" fmla="*/ 6287135 w 6289357"/>
              <a:gd name="connsiteY2" fmla="*/ 3175 h 793267"/>
              <a:gd name="connsiteX3" fmla="*/ 6289357 w 6289357"/>
              <a:gd name="connsiteY3" fmla="*/ 793267 h 793267"/>
              <a:gd name="connsiteX4" fmla="*/ 0 w 6289357"/>
              <a:gd name="connsiteY4" fmla="*/ 793267 h 79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89357" h="793267">
                <a:moveTo>
                  <a:pt x="0" y="793267"/>
                </a:moveTo>
                <a:lnTo>
                  <a:pt x="207328" y="0"/>
                </a:lnTo>
                <a:lnTo>
                  <a:pt x="6287135" y="3175"/>
                </a:lnTo>
                <a:cubicBezTo>
                  <a:pt x="6287876" y="266539"/>
                  <a:pt x="6288616" y="529903"/>
                  <a:pt x="6289357" y="793267"/>
                </a:cubicBezTo>
                <a:lnTo>
                  <a:pt x="0" y="793267"/>
                </a:lnTo>
                <a:close/>
              </a:path>
            </a:pathLst>
          </a:cu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Light" panose="020B0403020202020204" pitchFamily="34" charset="0"/>
            </a:endParaRPr>
          </a:p>
        </p:txBody>
      </p:sp>
      <p:sp>
        <p:nvSpPr>
          <p:cNvPr id="5" name="Parallelogram 15">
            <a:extLst>
              <a:ext uri="{FF2B5EF4-FFF2-40B4-BE49-F238E27FC236}">
                <a16:creationId xmlns:a16="http://schemas.microsoft.com/office/drawing/2014/main" id="{0B00F7DF-891C-E447-A4F1-72E0FA7E286E}"/>
              </a:ext>
            </a:extLst>
          </p:cNvPr>
          <p:cNvSpPr/>
          <p:nvPr userDrawn="1"/>
        </p:nvSpPr>
        <p:spPr>
          <a:xfrm>
            <a:off x="183699" y="5201634"/>
            <a:ext cx="6200516" cy="1656366"/>
          </a:xfrm>
          <a:custGeom>
            <a:avLst/>
            <a:gdLst>
              <a:gd name="connsiteX0" fmla="*/ 0 w 6614608"/>
              <a:gd name="connsiteY0" fmla="*/ 1656366 h 1656366"/>
              <a:gd name="connsiteX1" fmla="*/ 414092 w 6614608"/>
              <a:gd name="connsiteY1" fmla="*/ 0 h 1656366"/>
              <a:gd name="connsiteX2" fmla="*/ 6614608 w 6614608"/>
              <a:gd name="connsiteY2" fmla="*/ 0 h 1656366"/>
              <a:gd name="connsiteX3" fmla="*/ 6200517 w 6614608"/>
              <a:gd name="connsiteY3" fmla="*/ 1656366 h 1656366"/>
              <a:gd name="connsiteX4" fmla="*/ 0 w 6614608"/>
              <a:gd name="connsiteY4" fmla="*/ 1656366 h 1656366"/>
              <a:gd name="connsiteX0" fmla="*/ 11358 w 6200516"/>
              <a:gd name="connsiteY0" fmla="*/ 1656366 h 1656366"/>
              <a:gd name="connsiteX1" fmla="*/ 0 w 6200516"/>
              <a:gd name="connsiteY1" fmla="*/ 0 h 1656366"/>
              <a:gd name="connsiteX2" fmla="*/ 6200516 w 6200516"/>
              <a:gd name="connsiteY2" fmla="*/ 0 h 1656366"/>
              <a:gd name="connsiteX3" fmla="*/ 5786425 w 6200516"/>
              <a:gd name="connsiteY3" fmla="*/ 1656366 h 1656366"/>
              <a:gd name="connsiteX4" fmla="*/ 11358 w 6200516"/>
              <a:gd name="connsiteY4" fmla="*/ 1656366 h 1656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0516" h="1656366">
                <a:moveTo>
                  <a:pt x="11358" y="1656366"/>
                </a:moveTo>
                <a:lnTo>
                  <a:pt x="0" y="0"/>
                </a:lnTo>
                <a:lnTo>
                  <a:pt x="6200516" y="0"/>
                </a:lnTo>
                <a:lnTo>
                  <a:pt x="5786425" y="1656366"/>
                </a:lnTo>
                <a:lnTo>
                  <a:pt x="11358" y="1656366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Light" panose="020B0403020202020204" pitchFamily="34" charset="0"/>
            </a:endParaRPr>
          </a:p>
        </p:txBody>
      </p:sp>
      <p:sp>
        <p:nvSpPr>
          <p:cNvPr id="6" name="Parallelogram 2">
            <a:extLst>
              <a:ext uri="{FF2B5EF4-FFF2-40B4-BE49-F238E27FC236}">
                <a16:creationId xmlns:a16="http://schemas.microsoft.com/office/drawing/2014/main" id="{FE499284-D436-6F45-BD56-F7CDE46662E0}"/>
              </a:ext>
            </a:extLst>
          </p:cNvPr>
          <p:cNvSpPr/>
          <p:nvPr userDrawn="1"/>
        </p:nvSpPr>
        <p:spPr>
          <a:xfrm>
            <a:off x="-4258" y="5201634"/>
            <a:ext cx="6214558" cy="1656366"/>
          </a:xfrm>
          <a:custGeom>
            <a:avLst/>
            <a:gdLst>
              <a:gd name="connsiteX0" fmla="*/ 0 w 6614608"/>
              <a:gd name="connsiteY0" fmla="*/ 1656366 h 1656366"/>
              <a:gd name="connsiteX1" fmla="*/ 414092 w 6614608"/>
              <a:gd name="connsiteY1" fmla="*/ 0 h 1656366"/>
              <a:gd name="connsiteX2" fmla="*/ 6614608 w 6614608"/>
              <a:gd name="connsiteY2" fmla="*/ 0 h 1656366"/>
              <a:gd name="connsiteX3" fmla="*/ 6200517 w 6614608"/>
              <a:gd name="connsiteY3" fmla="*/ 1656366 h 1656366"/>
              <a:gd name="connsiteX4" fmla="*/ 0 w 6614608"/>
              <a:gd name="connsiteY4" fmla="*/ 1656366 h 1656366"/>
              <a:gd name="connsiteX0" fmla="*/ 0 w 6205033"/>
              <a:gd name="connsiteY0" fmla="*/ 1656366 h 1656366"/>
              <a:gd name="connsiteX1" fmla="*/ 4517 w 6205033"/>
              <a:gd name="connsiteY1" fmla="*/ 0 h 1656366"/>
              <a:gd name="connsiteX2" fmla="*/ 6205033 w 6205033"/>
              <a:gd name="connsiteY2" fmla="*/ 0 h 1656366"/>
              <a:gd name="connsiteX3" fmla="*/ 5790942 w 6205033"/>
              <a:gd name="connsiteY3" fmla="*/ 1656366 h 1656366"/>
              <a:gd name="connsiteX4" fmla="*/ 0 w 6205033"/>
              <a:gd name="connsiteY4" fmla="*/ 1656366 h 1656366"/>
              <a:gd name="connsiteX0" fmla="*/ 0 w 6214558"/>
              <a:gd name="connsiteY0" fmla="*/ 1656366 h 1656366"/>
              <a:gd name="connsiteX1" fmla="*/ 14042 w 6214558"/>
              <a:gd name="connsiteY1" fmla="*/ 0 h 1656366"/>
              <a:gd name="connsiteX2" fmla="*/ 6214558 w 6214558"/>
              <a:gd name="connsiteY2" fmla="*/ 0 h 1656366"/>
              <a:gd name="connsiteX3" fmla="*/ 5800467 w 6214558"/>
              <a:gd name="connsiteY3" fmla="*/ 1656366 h 1656366"/>
              <a:gd name="connsiteX4" fmla="*/ 0 w 6214558"/>
              <a:gd name="connsiteY4" fmla="*/ 1656366 h 1656366"/>
              <a:gd name="connsiteX0" fmla="*/ 0 w 6214558"/>
              <a:gd name="connsiteY0" fmla="*/ 1656366 h 1656366"/>
              <a:gd name="connsiteX1" fmla="*/ 4517 w 6214558"/>
              <a:gd name="connsiteY1" fmla="*/ 0 h 1656366"/>
              <a:gd name="connsiteX2" fmla="*/ 6214558 w 6214558"/>
              <a:gd name="connsiteY2" fmla="*/ 0 h 1656366"/>
              <a:gd name="connsiteX3" fmla="*/ 5800467 w 6214558"/>
              <a:gd name="connsiteY3" fmla="*/ 1656366 h 1656366"/>
              <a:gd name="connsiteX4" fmla="*/ 0 w 6214558"/>
              <a:gd name="connsiteY4" fmla="*/ 1656366 h 1656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4558" h="1656366">
                <a:moveTo>
                  <a:pt x="0" y="1656366"/>
                </a:moveTo>
                <a:cubicBezTo>
                  <a:pt x="1506" y="1104244"/>
                  <a:pt x="3011" y="552122"/>
                  <a:pt x="4517" y="0"/>
                </a:cubicBezTo>
                <a:lnTo>
                  <a:pt x="6214558" y="0"/>
                </a:lnTo>
                <a:lnTo>
                  <a:pt x="5800467" y="1656366"/>
                </a:lnTo>
                <a:lnTo>
                  <a:pt x="0" y="1656366"/>
                </a:lnTo>
                <a:close/>
              </a:path>
            </a:pathLst>
          </a:custGeom>
          <a:solidFill>
            <a:srgbClr val="876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Light" panose="020B0403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B1313D-93E3-6A48-97B0-FBD6F3C7E543}"/>
              </a:ext>
            </a:extLst>
          </p:cNvPr>
          <p:cNvCxnSpPr>
            <a:cxnSpLocks/>
          </p:cNvCxnSpPr>
          <p:nvPr userDrawn="1"/>
        </p:nvCxnSpPr>
        <p:spPr>
          <a:xfrm>
            <a:off x="6171956" y="6061173"/>
            <a:ext cx="6020044" cy="0"/>
          </a:xfrm>
          <a:prstGeom prst="line">
            <a:avLst/>
          </a:prstGeom>
          <a:ln w="95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687A3B64-D163-0D4F-817F-FA2584DD4E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8325" y="786644"/>
            <a:ext cx="446839" cy="453847"/>
          </a:xfrm>
          <a:prstGeom prst="rect">
            <a:avLst/>
          </a:prstGeom>
        </p:spPr>
      </p:pic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345209DE-09F1-BC49-9CA4-5D29727006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286"/>
          <a:stretch/>
        </p:blipFill>
        <p:spPr>
          <a:xfrm>
            <a:off x="11298747" y="796826"/>
            <a:ext cx="385008" cy="3937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6DB05F-AF39-A848-86C4-909DC234219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061173"/>
            <a:ext cx="5380073" cy="0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16">
            <a:extLst>
              <a:ext uri="{FF2B5EF4-FFF2-40B4-BE49-F238E27FC236}">
                <a16:creationId xmlns:a16="http://schemas.microsoft.com/office/drawing/2014/main" id="{55D5476C-FBAB-2846-9268-7080419D12F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96313" y="6399920"/>
            <a:ext cx="2515267" cy="282766"/>
          </a:xfrm>
          <a:prstGeom prst="rect">
            <a:avLst/>
          </a:prstGeom>
        </p:spPr>
        <p:txBody>
          <a:bodyPr anchor="ctr" anchorCtr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accent2"/>
                </a:solidFill>
                <a:latin typeface="Helvetica" pitchFamily="2" charset="0"/>
              </a:defRPr>
            </a:lvl1pPr>
            <a:lvl2pPr marL="457200" indent="0">
              <a:buNone/>
              <a:defRPr sz="800">
                <a:solidFill>
                  <a:schemeClr val="tx1"/>
                </a:solidFill>
                <a:latin typeface="Helvetica" pitchFamily="2" charset="0"/>
              </a:defRPr>
            </a:lvl2pPr>
            <a:lvl3pPr marL="914400" indent="0">
              <a:buNone/>
              <a:defRPr sz="800">
                <a:solidFill>
                  <a:schemeClr val="tx1"/>
                </a:solidFill>
                <a:latin typeface="Helvetica" pitchFamily="2" charset="0"/>
              </a:defRPr>
            </a:lvl3pPr>
            <a:lvl4pPr marL="1371600" indent="0">
              <a:buNone/>
              <a:defRPr sz="800">
                <a:solidFill>
                  <a:schemeClr val="tx1"/>
                </a:solidFill>
                <a:latin typeface="Helvetica" pitchFamily="2" charset="0"/>
              </a:defRPr>
            </a:lvl4pPr>
            <a:lvl5pPr marL="1828800" indent="0">
              <a:buNone/>
              <a:defRPr sz="800">
                <a:solidFill>
                  <a:schemeClr val="tx1"/>
                </a:solidFill>
                <a:latin typeface="Helvetica" pitchFamily="2" charset="0"/>
              </a:defRPr>
            </a:lvl5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Light" panose="020B0403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MONTH 2021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ECFD05C-46F8-3248-BF3F-921FCF5047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750" y="5453174"/>
            <a:ext cx="5232863" cy="370871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EE282A5-20DC-F140-9845-38F5033329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750" y="6057617"/>
            <a:ext cx="5167786" cy="62507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Helvetica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SUBTITLE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20E3079-C8DB-FB44-9AD2-67C3656AB6D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57" y="777790"/>
            <a:ext cx="3714331" cy="5843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91C349-DE60-944A-9E2F-E149778C91C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21183784">
            <a:off x="2014490" y="1497687"/>
            <a:ext cx="7862813" cy="302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45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eaker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airplane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04A2C8A7-30AC-054B-8291-D31E32767D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arallelogram 3">
            <a:extLst>
              <a:ext uri="{FF2B5EF4-FFF2-40B4-BE49-F238E27FC236}">
                <a16:creationId xmlns:a16="http://schemas.microsoft.com/office/drawing/2014/main" id="{34956D8B-AFD1-C54B-849C-413730175EF4}"/>
              </a:ext>
            </a:extLst>
          </p:cNvPr>
          <p:cNvSpPr/>
          <p:nvPr userDrawn="1"/>
        </p:nvSpPr>
        <p:spPr>
          <a:xfrm>
            <a:off x="175493" y="1295404"/>
            <a:ext cx="6198972" cy="1685924"/>
          </a:xfrm>
          <a:custGeom>
            <a:avLst/>
            <a:gdLst>
              <a:gd name="connsiteX0" fmla="*/ 0 w 6614608"/>
              <a:gd name="connsiteY0" fmla="*/ 1685924 h 1685924"/>
              <a:gd name="connsiteX1" fmla="*/ 421481 w 6614608"/>
              <a:gd name="connsiteY1" fmla="*/ 0 h 1685924"/>
              <a:gd name="connsiteX2" fmla="*/ 6614608 w 6614608"/>
              <a:gd name="connsiteY2" fmla="*/ 0 h 1685924"/>
              <a:gd name="connsiteX3" fmla="*/ 6193127 w 6614608"/>
              <a:gd name="connsiteY3" fmla="*/ 1685924 h 1685924"/>
              <a:gd name="connsiteX4" fmla="*/ 0 w 6614608"/>
              <a:gd name="connsiteY4" fmla="*/ 1685924 h 1685924"/>
              <a:gd name="connsiteX0" fmla="*/ 0 w 6198972"/>
              <a:gd name="connsiteY0" fmla="*/ 1685924 h 1685924"/>
              <a:gd name="connsiteX1" fmla="*/ 5845 w 6198972"/>
              <a:gd name="connsiteY1" fmla="*/ 0 h 1685924"/>
              <a:gd name="connsiteX2" fmla="*/ 6198972 w 6198972"/>
              <a:gd name="connsiteY2" fmla="*/ 0 h 1685924"/>
              <a:gd name="connsiteX3" fmla="*/ 5777491 w 6198972"/>
              <a:gd name="connsiteY3" fmla="*/ 1685924 h 1685924"/>
              <a:gd name="connsiteX4" fmla="*/ 0 w 6198972"/>
              <a:gd name="connsiteY4" fmla="*/ 1685924 h 1685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98972" h="1685924">
                <a:moveTo>
                  <a:pt x="0" y="1685924"/>
                </a:moveTo>
                <a:cubicBezTo>
                  <a:pt x="1948" y="1123949"/>
                  <a:pt x="3897" y="561975"/>
                  <a:pt x="5845" y="0"/>
                </a:cubicBezTo>
                <a:lnTo>
                  <a:pt x="6198972" y="0"/>
                </a:lnTo>
                <a:lnTo>
                  <a:pt x="5777491" y="1685924"/>
                </a:lnTo>
                <a:lnTo>
                  <a:pt x="0" y="1685924"/>
                </a:lnTo>
                <a:close/>
              </a:path>
            </a:pathLst>
          </a:custGeom>
          <a:solidFill>
            <a:srgbClr val="1AB0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Light" panose="020B0403020202020204" pitchFamily="34" charset="0"/>
            </a:endParaRP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367B1034-8DFF-4C46-8724-DFAE086B22C7}"/>
              </a:ext>
            </a:extLst>
          </p:cNvPr>
          <p:cNvSpPr/>
          <p:nvPr userDrawn="1"/>
        </p:nvSpPr>
        <p:spPr>
          <a:xfrm>
            <a:off x="-10533" y="1295400"/>
            <a:ext cx="6211083" cy="1685924"/>
          </a:xfrm>
          <a:custGeom>
            <a:avLst/>
            <a:gdLst>
              <a:gd name="connsiteX0" fmla="*/ 0 w 8283723"/>
              <a:gd name="connsiteY0" fmla="*/ 1685924 h 1685924"/>
              <a:gd name="connsiteX1" fmla="*/ 421481 w 8283723"/>
              <a:gd name="connsiteY1" fmla="*/ 0 h 1685924"/>
              <a:gd name="connsiteX2" fmla="*/ 8283723 w 8283723"/>
              <a:gd name="connsiteY2" fmla="*/ 0 h 1685924"/>
              <a:gd name="connsiteX3" fmla="*/ 7862242 w 8283723"/>
              <a:gd name="connsiteY3" fmla="*/ 1685924 h 1685924"/>
              <a:gd name="connsiteX4" fmla="*/ 0 w 8283723"/>
              <a:gd name="connsiteY4" fmla="*/ 1685924 h 1685924"/>
              <a:gd name="connsiteX0" fmla="*/ 0 w 8283723"/>
              <a:gd name="connsiteY0" fmla="*/ 1685924 h 1685924"/>
              <a:gd name="connsiteX1" fmla="*/ 2078485 w 8283723"/>
              <a:gd name="connsiteY1" fmla="*/ 0 h 1685924"/>
              <a:gd name="connsiteX2" fmla="*/ 8283723 w 8283723"/>
              <a:gd name="connsiteY2" fmla="*/ 0 h 1685924"/>
              <a:gd name="connsiteX3" fmla="*/ 7862242 w 8283723"/>
              <a:gd name="connsiteY3" fmla="*/ 1685924 h 1685924"/>
              <a:gd name="connsiteX4" fmla="*/ 0 w 8283723"/>
              <a:gd name="connsiteY4" fmla="*/ 1685924 h 1685924"/>
              <a:gd name="connsiteX0" fmla="*/ 0 w 6211083"/>
              <a:gd name="connsiteY0" fmla="*/ 1685924 h 1685924"/>
              <a:gd name="connsiteX1" fmla="*/ 5845 w 6211083"/>
              <a:gd name="connsiteY1" fmla="*/ 0 h 1685924"/>
              <a:gd name="connsiteX2" fmla="*/ 6211083 w 6211083"/>
              <a:gd name="connsiteY2" fmla="*/ 0 h 1685924"/>
              <a:gd name="connsiteX3" fmla="*/ 5789602 w 6211083"/>
              <a:gd name="connsiteY3" fmla="*/ 1685924 h 1685924"/>
              <a:gd name="connsiteX4" fmla="*/ 0 w 6211083"/>
              <a:gd name="connsiteY4" fmla="*/ 1685924 h 1685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083" h="1685924">
                <a:moveTo>
                  <a:pt x="0" y="1685924"/>
                </a:moveTo>
                <a:cubicBezTo>
                  <a:pt x="1948" y="1123949"/>
                  <a:pt x="3897" y="561975"/>
                  <a:pt x="5845" y="0"/>
                </a:cubicBezTo>
                <a:lnTo>
                  <a:pt x="6211083" y="0"/>
                </a:lnTo>
                <a:lnTo>
                  <a:pt x="5789602" y="1685924"/>
                </a:lnTo>
                <a:lnTo>
                  <a:pt x="0" y="1685924"/>
                </a:lnTo>
                <a:close/>
              </a:path>
            </a:pathLst>
          </a:custGeom>
          <a:solidFill>
            <a:srgbClr val="003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Light" panose="020B04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D0E027-21FA-A642-8501-CC4A12AD98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876" y="1930758"/>
            <a:ext cx="5232863" cy="370871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Graphic 5" descr="Caret Right with solid fill">
            <a:extLst>
              <a:ext uri="{FF2B5EF4-FFF2-40B4-BE49-F238E27FC236}">
                <a16:creationId xmlns:a16="http://schemas.microsoft.com/office/drawing/2014/main" id="{A5CBF66D-4E63-7A45-A669-42B900BC903C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899" y="1835603"/>
            <a:ext cx="501701" cy="501701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314A064-BCA9-E84E-BC77-30D6A8BEE9A0}"/>
              </a:ext>
            </a:extLst>
          </p:cNvPr>
          <p:cNvSpPr txBox="1">
            <a:spLocks/>
          </p:cNvSpPr>
          <p:nvPr userDrawn="1"/>
        </p:nvSpPr>
        <p:spPr>
          <a:xfrm>
            <a:off x="141518" y="6526993"/>
            <a:ext cx="642938" cy="3286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458CD-D645-BD4D-94F2-627E3995D728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Helvetica" pitchFamily="2" charset="0"/>
                <a:ea typeface="Arial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Helvetica" pitchFamily="2" charset="0"/>
              <a:ea typeface="Arial" charset="0"/>
              <a:cs typeface="Arial" charset="0"/>
            </a:endParaRPr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28AD01EC-D82F-1B47-8E50-41F59A18AB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1949" y="6517124"/>
            <a:ext cx="1736593" cy="27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87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eaker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5E42E72-C13F-484F-A1F5-A8FA3AAA8F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12216514" cy="6858000"/>
          </a:xfrm>
          <a:prstGeom prst="rect">
            <a:avLst/>
          </a:prstGeom>
        </p:spPr>
      </p:pic>
      <p:sp>
        <p:nvSpPr>
          <p:cNvPr id="4" name="Parallelogram 3">
            <a:extLst>
              <a:ext uri="{FF2B5EF4-FFF2-40B4-BE49-F238E27FC236}">
                <a16:creationId xmlns:a16="http://schemas.microsoft.com/office/drawing/2014/main" id="{34956D8B-AFD1-C54B-849C-413730175EF4}"/>
              </a:ext>
            </a:extLst>
          </p:cNvPr>
          <p:cNvSpPr/>
          <p:nvPr userDrawn="1"/>
        </p:nvSpPr>
        <p:spPr>
          <a:xfrm>
            <a:off x="175493" y="1295404"/>
            <a:ext cx="6198972" cy="1685924"/>
          </a:xfrm>
          <a:custGeom>
            <a:avLst/>
            <a:gdLst>
              <a:gd name="connsiteX0" fmla="*/ 0 w 6614608"/>
              <a:gd name="connsiteY0" fmla="*/ 1685924 h 1685924"/>
              <a:gd name="connsiteX1" fmla="*/ 421481 w 6614608"/>
              <a:gd name="connsiteY1" fmla="*/ 0 h 1685924"/>
              <a:gd name="connsiteX2" fmla="*/ 6614608 w 6614608"/>
              <a:gd name="connsiteY2" fmla="*/ 0 h 1685924"/>
              <a:gd name="connsiteX3" fmla="*/ 6193127 w 6614608"/>
              <a:gd name="connsiteY3" fmla="*/ 1685924 h 1685924"/>
              <a:gd name="connsiteX4" fmla="*/ 0 w 6614608"/>
              <a:gd name="connsiteY4" fmla="*/ 1685924 h 1685924"/>
              <a:gd name="connsiteX0" fmla="*/ 0 w 6198972"/>
              <a:gd name="connsiteY0" fmla="*/ 1685924 h 1685924"/>
              <a:gd name="connsiteX1" fmla="*/ 5845 w 6198972"/>
              <a:gd name="connsiteY1" fmla="*/ 0 h 1685924"/>
              <a:gd name="connsiteX2" fmla="*/ 6198972 w 6198972"/>
              <a:gd name="connsiteY2" fmla="*/ 0 h 1685924"/>
              <a:gd name="connsiteX3" fmla="*/ 5777491 w 6198972"/>
              <a:gd name="connsiteY3" fmla="*/ 1685924 h 1685924"/>
              <a:gd name="connsiteX4" fmla="*/ 0 w 6198972"/>
              <a:gd name="connsiteY4" fmla="*/ 1685924 h 1685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98972" h="1685924">
                <a:moveTo>
                  <a:pt x="0" y="1685924"/>
                </a:moveTo>
                <a:cubicBezTo>
                  <a:pt x="1948" y="1123949"/>
                  <a:pt x="3897" y="561975"/>
                  <a:pt x="5845" y="0"/>
                </a:cubicBezTo>
                <a:lnTo>
                  <a:pt x="6198972" y="0"/>
                </a:lnTo>
                <a:lnTo>
                  <a:pt x="5777491" y="1685924"/>
                </a:lnTo>
                <a:lnTo>
                  <a:pt x="0" y="1685924"/>
                </a:lnTo>
                <a:close/>
              </a:path>
            </a:pathLst>
          </a:custGeom>
          <a:solidFill>
            <a:srgbClr val="1AB0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Light" panose="020B0403020202020204" pitchFamily="34" charset="0"/>
            </a:endParaRP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367B1034-8DFF-4C46-8724-DFAE086B22C7}"/>
              </a:ext>
            </a:extLst>
          </p:cNvPr>
          <p:cNvSpPr/>
          <p:nvPr userDrawn="1"/>
        </p:nvSpPr>
        <p:spPr>
          <a:xfrm>
            <a:off x="-10533" y="1295400"/>
            <a:ext cx="6211083" cy="1685924"/>
          </a:xfrm>
          <a:custGeom>
            <a:avLst/>
            <a:gdLst>
              <a:gd name="connsiteX0" fmla="*/ 0 w 8283723"/>
              <a:gd name="connsiteY0" fmla="*/ 1685924 h 1685924"/>
              <a:gd name="connsiteX1" fmla="*/ 421481 w 8283723"/>
              <a:gd name="connsiteY1" fmla="*/ 0 h 1685924"/>
              <a:gd name="connsiteX2" fmla="*/ 8283723 w 8283723"/>
              <a:gd name="connsiteY2" fmla="*/ 0 h 1685924"/>
              <a:gd name="connsiteX3" fmla="*/ 7862242 w 8283723"/>
              <a:gd name="connsiteY3" fmla="*/ 1685924 h 1685924"/>
              <a:gd name="connsiteX4" fmla="*/ 0 w 8283723"/>
              <a:gd name="connsiteY4" fmla="*/ 1685924 h 1685924"/>
              <a:gd name="connsiteX0" fmla="*/ 0 w 8283723"/>
              <a:gd name="connsiteY0" fmla="*/ 1685924 h 1685924"/>
              <a:gd name="connsiteX1" fmla="*/ 2078485 w 8283723"/>
              <a:gd name="connsiteY1" fmla="*/ 0 h 1685924"/>
              <a:gd name="connsiteX2" fmla="*/ 8283723 w 8283723"/>
              <a:gd name="connsiteY2" fmla="*/ 0 h 1685924"/>
              <a:gd name="connsiteX3" fmla="*/ 7862242 w 8283723"/>
              <a:gd name="connsiteY3" fmla="*/ 1685924 h 1685924"/>
              <a:gd name="connsiteX4" fmla="*/ 0 w 8283723"/>
              <a:gd name="connsiteY4" fmla="*/ 1685924 h 1685924"/>
              <a:gd name="connsiteX0" fmla="*/ 0 w 6211083"/>
              <a:gd name="connsiteY0" fmla="*/ 1685924 h 1685924"/>
              <a:gd name="connsiteX1" fmla="*/ 5845 w 6211083"/>
              <a:gd name="connsiteY1" fmla="*/ 0 h 1685924"/>
              <a:gd name="connsiteX2" fmla="*/ 6211083 w 6211083"/>
              <a:gd name="connsiteY2" fmla="*/ 0 h 1685924"/>
              <a:gd name="connsiteX3" fmla="*/ 5789602 w 6211083"/>
              <a:gd name="connsiteY3" fmla="*/ 1685924 h 1685924"/>
              <a:gd name="connsiteX4" fmla="*/ 0 w 6211083"/>
              <a:gd name="connsiteY4" fmla="*/ 1685924 h 1685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083" h="1685924">
                <a:moveTo>
                  <a:pt x="0" y="1685924"/>
                </a:moveTo>
                <a:cubicBezTo>
                  <a:pt x="1948" y="1123949"/>
                  <a:pt x="3897" y="561975"/>
                  <a:pt x="5845" y="0"/>
                </a:cubicBezTo>
                <a:lnTo>
                  <a:pt x="6211083" y="0"/>
                </a:lnTo>
                <a:lnTo>
                  <a:pt x="5789602" y="1685924"/>
                </a:lnTo>
                <a:lnTo>
                  <a:pt x="0" y="1685924"/>
                </a:lnTo>
                <a:close/>
              </a:path>
            </a:pathLst>
          </a:custGeom>
          <a:solidFill>
            <a:srgbClr val="003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Light" panose="020B04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D0E027-21FA-A642-8501-CC4A12AD98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750" y="1930758"/>
            <a:ext cx="5232863" cy="370871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Graphic 5" descr="Caret Right with solid fill">
            <a:extLst>
              <a:ext uri="{FF2B5EF4-FFF2-40B4-BE49-F238E27FC236}">
                <a16:creationId xmlns:a16="http://schemas.microsoft.com/office/drawing/2014/main" id="{A5CBF66D-4E63-7A45-A669-42B900BC903C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899" y="1835603"/>
            <a:ext cx="501701" cy="501701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314A064-BCA9-E84E-BC77-30D6A8BEE9A0}"/>
              </a:ext>
            </a:extLst>
          </p:cNvPr>
          <p:cNvSpPr txBox="1">
            <a:spLocks/>
          </p:cNvSpPr>
          <p:nvPr userDrawn="1"/>
        </p:nvSpPr>
        <p:spPr>
          <a:xfrm>
            <a:off x="141518" y="6526993"/>
            <a:ext cx="642938" cy="3286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458CD-D645-BD4D-94F2-627E3995D728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Helvetica" pitchFamily="2" charset="0"/>
                <a:ea typeface="Arial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Helvetica" pitchFamily="2" charset="0"/>
              <a:ea typeface="Arial" charset="0"/>
              <a:cs typeface="Arial" charset="0"/>
            </a:endParaRP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39CDE51A-9D59-634B-A20E-7813291522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1834" y="6271625"/>
            <a:ext cx="1857883" cy="60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99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E92FAF-DA93-3748-9E0A-2A8AECDF5A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Parallelogram 16">
            <a:extLst>
              <a:ext uri="{FF2B5EF4-FFF2-40B4-BE49-F238E27FC236}">
                <a16:creationId xmlns:a16="http://schemas.microsoft.com/office/drawing/2014/main" id="{4AB0C8D3-F3EF-6149-9361-B508FBC6ECAA}"/>
              </a:ext>
            </a:extLst>
          </p:cNvPr>
          <p:cNvSpPr/>
          <p:nvPr userDrawn="1"/>
        </p:nvSpPr>
        <p:spPr>
          <a:xfrm>
            <a:off x="5905947" y="6064732"/>
            <a:ext cx="6286053" cy="793267"/>
          </a:xfrm>
          <a:custGeom>
            <a:avLst/>
            <a:gdLst>
              <a:gd name="connsiteX0" fmla="*/ 0 w 6690360"/>
              <a:gd name="connsiteY0" fmla="*/ 793267 h 793267"/>
              <a:gd name="connsiteX1" fmla="*/ 207328 w 6690360"/>
              <a:gd name="connsiteY1" fmla="*/ 0 h 793267"/>
              <a:gd name="connsiteX2" fmla="*/ 6690360 w 6690360"/>
              <a:gd name="connsiteY2" fmla="*/ 0 h 793267"/>
              <a:gd name="connsiteX3" fmla="*/ 6483032 w 6690360"/>
              <a:gd name="connsiteY3" fmla="*/ 793267 h 793267"/>
              <a:gd name="connsiteX4" fmla="*/ 0 w 6690360"/>
              <a:gd name="connsiteY4" fmla="*/ 793267 h 793267"/>
              <a:gd name="connsiteX0" fmla="*/ 0 w 6483032"/>
              <a:gd name="connsiteY0" fmla="*/ 796442 h 796442"/>
              <a:gd name="connsiteX1" fmla="*/ 207328 w 6483032"/>
              <a:gd name="connsiteY1" fmla="*/ 3175 h 796442"/>
              <a:gd name="connsiteX2" fmla="*/ 6283960 w 6483032"/>
              <a:gd name="connsiteY2" fmla="*/ 0 h 796442"/>
              <a:gd name="connsiteX3" fmla="*/ 6483032 w 6483032"/>
              <a:gd name="connsiteY3" fmla="*/ 796442 h 796442"/>
              <a:gd name="connsiteX4" fmla="*/ 0 w 6483032"/>
              <a:gd name="connsiteY4" fmla="*/ 796442 h 796442"/>
              <a:gd name="connsiteX0" fmla="*/ 0 w 6289357"/>
              <a:gd name="connsiteY0" fmla="*/ 796442 h 796442"/>
              <a:gd name="connsiteX1" fmla="*/ 207328 w 6289357"/>
              <a:gd name="connsiteY1" fmla="*/ 3175 h 796442"/>
              <a:gd name="connsiteX2" fmla="*/ 6283960 w 6289357"/>
              <a:gd name="connsiteY2" fmla="*/ 0 h 796442"/>
              <a:gd name="connsiteX3" fmla="*/ 6289357 w 6289357"/>
              <a:gd name="connsiteY3" fmla="*/ 796442 h 796442"/>
              <a:gd name="connsiteX4" fmla="*/ 0 w 6289357"/>
              <a:gd name="connsiteY4" fmla="*/ 796442 h 796442"/>
              <a:gd name="connsiteX0" fmla="*/ 0 w 6289357"/>
              <a:gd name="connsiteY0" fmla="*/ 793267 h 793267"/>
              <a:gd name="connsiteX1" fmla="*/ 207328 w 6289357"/>
              <a:gd name="connsiteY1" fmla="*/ 0 h 793267"/>
              <a:gd name="connsiteX2" fmla="*/ 6287135 w 6289357"/>
              <a:gd name="connsiteY2" fmla="*/ 3175 h 793267"/>
              <a:gd name="connsiteX3" fmla="*/ 6289357 w 6289357"/>
              <a:gd name="connsiteY3" fmla="*/ 793267 h 793267"/>
              <a:gd name="connsiteX4" fmla="*/ 0 w 6289357"/>
              <a:gd name="connsiteY4" fmla="*/ 793267 h 79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89357" h="793267">
                <a:moveTo>
                  <a:pt x="0" y="793267"/>
                </a:moveTo>
                <a:lnTo>
                  <a:pt x="207328" y="0"/>
                </a:lnTo>
                <a:lnTo>
                  <a:pt x="6287135" y="3175"/>
                </a:lnTo>
                <a:cubicBezTo>
                  <a:pt x="6287876" y="266539"/>
                  <a:pt x="6288616" y="529903"/>
                  <a:pt x="6289357" y="793267"/>
                </a:cubicBezTo>
                <a:lnTo>
                  <a:pt x="0" y="793267"/>
                </a:lnTo>
                <a:close/>
              </a:path>
            </a:pathLst>
          </a:cu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Light" panose="020B0403020202020204" pitchFamily="34" charset="0"/>
            </a:endParaRPr>
          </a:p>
        </p:txBody>
      </p:sp>
      <p:sp>
        <p:nvSpPr>
          <p:cNvPr id="5" name="Parallelogram 15">
            <a:extLst>
              <a:ext uri="{FF2B5EF4-FFF2-40B4-BE49-F238E27FC236}">
                <a16:creationId xmlns:a16="http://schemas.microsoft.com/office/drawing/2014/main" id="{0B00F7DF-891C-E447-A4F1-72E0FA7E286E}"/>
              </a:ext>
            </a:extLst>
          </p:cNvPr>
          <p:cNvSpPr/>
          <p:nvPr userDrawn="1"/>
        </p:nvSpPr>
        <p:spPr>
          <a:xfrm>
            <a:off x="183699" y="5201634"/>
            <a:ext cx="6200516" cy="1656366"/>
          </a:xfrm>
          <a:custGeom>
            <a:avLst/>
            <a:gdLst>
              <a:gd name="connsiteX0" fmla="*/ 0 w 6614608"/>
              <a:gd name="connsiteY0" fmla="*/ 1656366 h 1656366"/>
              <a:gd name="connsiteX1" fmla="*/ 414092 w 6614608"/>
              <a:gd name="connsiteY1" fmla="*/ 0 h 1656366"/>
              <a:gd name="connsiteX2" fmla="*/ 6614608 w 6614608"/>
              <a:gd name="connsiteY2" fmla="*/ 0 h 1656366"/>
              <a:gd name="connsiteX3" fmla="*/ 6200517 w 6614608"/>
              <a:gd name="connsiteY3" fmla="*/ 1656366 h 1656366"/>
              <a:gd name="connsiteX4" fmla="*/ 0 w 6614608"/>
              <a:gd name="connsiteY4" fmla="*/ 1656366 h 1656366"/>
              <a:gd name="connsiteX0" fmla="*/ 11358 w 6200516"/>
              <a:gd name="connsiteY0" fmla="*/ 1656366 h 1656366"/>
              <a:gd name="connsiteX1" fmla="*/ 0 w 6200516"/>
              <a:gd name="connsiteY1" fmla="*/ 0 h 1656366"/>
              <a:gd name="connsiteX2" fmla="*/ 6200516 w 6200516"/>
              <a:gd name="connsiteY2" fmla="*/ 0 h 1656366"/>
              <a:gd name="connsiteX3" fmla="*/ 5786425 w 6200516"/>
              <a:gd name="connsiteY3" fmla="*/ 1656366 h 1656366"/>
              <a:gd name="connsiteX4" fmla="*/ 11358 w 6200516"/>
              <a:gd name="connsiteY4" fmla="*/ 1656366 h 1656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0516" h="1656366">
                <a:moveTo>
                  <a:pt x="11358" y="1656366"/>
                </a:moveTo>
                <a:lnTo>
                  <a:pt x="0" y="0"/>
                </a:lnTo>
                <a:lnTo>
                  <a:pt x="6200516" y="0"/>
                </a:lnTo>
                <a:lnTo>
                  <a:pt x="5786425" y="1656366"/>
                </a:lnTo>
                <a:lnTo>
                  <a:pt x="11358" y="1656366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Light" panose="020B0403020202020204" pitchFamily="34" charset="0"/>
            </a:endParaRPr>
          </a:p>
        </p:txBody>
      </p:sp>
      <p:sp>
        <p:nvSpPr>
          <p:cNvPr id="6" name="Parallelogram 2">
            <a:extLst>
              <a:ext uri="{FF2B5EF4-FFF2-40B4-BE49-F238E27FC236}">
                <a16:creationId xmlns:a16="http://schemas.microsoft.com/office/drawing/2014/main" id="{FE499284-D436-6F45-BD56-F7CDE46662E0}"/>
              </a:ext>
            </a:extLst>
          </p:cNvPr>
          <p:cNvSpPr/>
          <p:nvPr userDrawn="1"/>
        </p:nvSpPr>
        <p:spPr>
          <a:xfrm>
            <a:off x="-4258" y="5201634"/>
            <a:ext cx="6214558" cy="1656366"/>
          </a:xfrm>
          <a:custGeom>
            <a:avLst/>
            <a:gdLst>
              <a:gd name="connsiteX0" fmla="*/ 0 w 6614608"/>
              <a:gd name="connsiteY0" fmla="*/ 1656366 h 1656366"/>
              <a:gd name="connsiteX1" fmla="*/ 414092 w 6614608"/>
              <a:gd name="connsiteY1" fmla="*/ 0 h 1656366"/>
              <a:gd name="connsiteX2" fmla="*/ 6614608 w 6614608"/>
              <a:gd name="connsiteY2" fmla="*/ 0 h 1656366"/>
              <a:gd name="connsiteX3" fmla="*/ 6200517 w 6614608"/>
              <a:gd name="connsiteY3" fmla="*/ 1656366 h 1656366"/>
              <a:gd name="connsiteX4" fmla="*/ 0 w 6614608"/>
              <a:gd name="connsiteY4" fmla="*/ 1656366 h 1656366"/>
              <a:gd name="connsiteX0" fmla="*/ 0 w 6205033"/>
              <a:gd name="connsiteY0" fmla="*/ 1656366 h 1656366"/>
              <a:gd name="connsiteX1" fmla="*/ 4517 w 6205033"/>
              <a:gd name="connsiteY1" fmla="*/ 0 h 1656366"/>
              <a:gd name="connsiteX2" fmla="*/ 6205033 w 6205033"/>
              <a:gd name="connsiteY2" fmla="*/ 0 h 1656366"/>
              <a:gd name="connsiteX3" fmla="*/ 5790942 w 6205033"/>
              <a:gd name="connsiteY3" fmla="*/ 1656366 h 1656366"/>
              <a:gd name="connsiteX4" fmla="*/ 0 w 6205033"/>
              <a:gd name="connsiteY4" fmla="*/ 1656366 h 1656366"/>
              <a:gd name="connsiteX0" fmla="*/ 0 w 6214558"/>
              <a:gd name="connsiteY0" fmla="*/ 1656366 h 1656366"/>
              <a:gd name="connsiteX1" fmla="*/ 14042 w 6214558"/>
              <a:gd name="connsiteY1" fmla="*/ 0 h 1656366"/>
              <a:gd name="connsiteX2" fmla="*/ 6214558 w 6214558"/>
              <a:gd name="connsiteY2" fmla="*/ 0 h 1656366"/>
              <a:gd name="connsiteX3" fmla="*/ 5800467 w 6214558"/>
              <a:gd name="connsiteY3" fmla="*/ 1656366 h 1656366"/>
              <a:gd name="connsiteX4" fmla="*/ 0 w 6214558"/>
              <a:gd name="connsiteY4" fmla="*/ 1656366 h 1656366"/>
              <a:gd name="connsiteX0" fmla="*/ 0 w 6214558"/>
              <a:gd name="connsiteY0" fmla="*/ 1656366 h 1656366"/>
              <a:gd name="connsiteX1" fmla="*/ 4517 w 6214558"/>
              <a:gd name="connsiteY1" fmla="*/ 0 h 1656366"/>
              <a:gd name="connsiteX2" fmla="*/ 6214558 w 6214558"/>
              <a:gd name="connsiteY2" fmla="*/ 0 h 1656366"/>
              <a:gd name="connsiteX3" fmla="*/ 5800467 w 6214558"/>
              <a:gd name="connsiteY3" fmla="*/ 1656366 h 1656366"/>
              <a:gd name="connsiteX4" fmla="*/ 0 w 6214558"/>
              <a:gd name="connsiteY4" fmla="*/ 1656366 h 1656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4558" h="1656366">
                <a:moveTo>
                  <a:pt x="0" y="1656366"/>
                </a:moveTo>
                <a:cubicBezTo>
                  <a:pt x="1506" y="1104244"/>
                  <a:pt x="3011" y="552122"/>
                  <a:pt x="4517" y="0"/>
                </a:cubicBezTo>
                <a:lnTo>
                  <a:pt x="6214558" y="0"/>
                </a:lnTo>
                <a:lnTo>
                  <a:pt x="5800467" y="1656366"/>
                </a:lnTo>
                <a:lnTo>
                  <a:pt x="0" y="1656366"/>
                </a:lnTo>
                <a:close/>
              </a:path>
            </a:pathLst>
          </a:custGeom>
          <a:solidFill>
            <a:srgbClr val="876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Light" panose="020B0403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B1313D-93E3-6A48-97B0-FBD6F3C7E543}"/>
              </a:ext>
            </a:extLst>
          </p:cNvPr>
          <p:cNvCxnSpPr>
            <a:cxnSpLocks/>
          </p:cNvCxnSpPr>
          <p:nvPr userDrawn="1"/>
        </p:nvCxnSpPr>
        <p:spPr>
          <a:xfrm>
            <a:off x="6171956" y="6061173"/>
            <a:ext cx="6020044" cy="0"/>
          </a:xfrm>
          <a:prstGeom prst="line">
            <a:avLst/>
          </a:prstGeom>
          <a:ln w="95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7A1742B-386F-8648-B6ED-A75FEEF9476F}"/>
              </a:ext>
            </a:extLst>
          </p:cNvPr>
          <p:cNvSpPr txBox="1">
            <a:spLocks/>
          </p:cNvSpPr>
          <p:nvPr userDrawn="1"/>
        </p:nvSpPr>
        <p:spPr>
          <a:xfrm>
            <a:off x="9247536" y="6356612"/>
            <a:ext cx="32989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rgbClr val="876D4B"/>
                </a:solidFill>
                <a:latin typeface="Helvetica" pitchFamily="2" charset="0"/>
                <a:cs typeface="Arial" panose="020B0604020202020204" pitchFamily="34" charset="0"/>
              </a:rPr>
              <a:t>CDBAVIATION</a:t>
            </a:r>
            <a:r>
              <a:rPr lang="en-US" sz="1000">
                <a:solidFill>
                  <a:srgbClr val="C00000"/>
                </a:solidFill>
                <a:latin typeface="Helvetica" pitchFamily="2" charset="0"/>
                <a:cs typeface="Arial" panose="020B0604020202020204" pitchFamily="34" charset="0"/>
              </a:rPr>
              <a:t>.AERO</a:t>
            </a:r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687A3B64-D163-0D4F-817F-FA2584DD4E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8325" y="786644"/>
            <a:ext cx="446839" cy="453847"/>
          </a:xfrm>
          <a:prstGeom prst="rect">
            <a:avLst/>
          </a:prstGeom>
        </p:spPr>
      </p:pic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345209DE-09F1-BC49-9CA4-5D29727006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286"/>
          <a:stretch/>
        </p:blipFill>
        <p:spPr>
          <a:xfrm>
            <a:off x="11298747" y="796826"/>
            <a:ext cx="385008" cy="393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F3A96D-0D85-9246-BCAF-E2F294657A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889" y="512424"/>
            <a:ext cx="4144804" cy="135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5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B5DE956-1821-8A48-AAC6-68FC4DF480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258" y="0"/>
            <a:ext cx="12196258" cy="6857999"/>
          </a:xfrm>
          <a:prstGeom prst="rect">
            <a:avLst/>
          </a:prstGeom>
        </p:spPr>
      </p:pic>
      <p:sp>
        <p:nvSpPr>
          <p:cNvPr id="4" name="Parallelogram 16">
            <a:extLst>
              <a:ext uri="{FF2B5EF4-FFF2-40B4-BE49-F238E27FC236}">
                <a16:creationId xmlns:a16="http://schemas.microsoft.com/office/drawing/2014/main" id="{4AB0C8D3-F3EF-6149-9361-B508FBC6ECAA}"/>
              </a:ext>
            </a:extLst>
          </p:cNvPr>
          <p:cNvSpPr/>
          <p:nvPr userDrawn="1"/>
        </p:nvSpPr>
        <p:spPr>
          <a:xfrm>
            <a:off x="5905947" y="6064732"/>
            <a:ext cx="6286053" cy="793267"/>
          </a:xfrm>
          <a:custGeom>
            <a:avLst/>
            <a:gdLst>
              <a:gd name="connsiteX0" fmla="*/ 0 w 6690360"/>
              <a:gd name="connsiteY0" fmla="*/ 793267 h 793267"/>
              <a:gd name="connsiteX1" fmla="*/ 207328 w 6690360"/>
              <a:gd name="connsiteY1" fmla="*/ 0 h 793267"/>
              <a:gd name="connsiteX2" fmla="*/ 6690360 w 6690360"/>
              <a:gd name="connsiteY2" fmla="*/ 0 h 793267"/>
              <a:gd name="connsiteX3" fmla="*/ 6483032 w 6690360"/>
              <a:gd name="connsiteY3" fmla="*/ 793267 h 793267"/>
              <a:gd name="connsiteX4" fmla="*/ 0 w 6690360"/>
              <a:gd name="connsiteY4" fmla="*/ 793267 h 793267"/>
              <a:gd name="connsiteX0" fmla="*/ 0 w 6483032"/>
              <a:gd name="connsiteY0" fmla="*/ 796442 h 796442"/>
              <a:gd name="connsiteX1" fmla="*/ 207328 w 6483032"/>
              <a:gd name="connsiteY1" fmla="*/ 3175 h 796442"/>
              <a:gd name="connsiteX2" fmla="*/ 6283960 w 6483032"/>
              <a:gd name="connsiteY2" fmla="*/ 0 h 796442"/>
              <a:gd name="connsiteX3" fmla="*/ 6483032 w 6483032"/>
              <a:gd name="connsiteY3" fmla="*/ 796442 h 796442"/>
              <a:gd name="connsiteX4" fmla="*/ 0 w 6483032"/>
              <a:gd name="connsiteY4" fmla="*/ 796442 h 796442"/>
              <a:gd name="connsiteX0" fmla="*/ 0 w 6289357"/>
              <a:gd name="connsiteY0" fmla="*/ 796442 h 796442"/>
              <a:gd name="connsiteX1" fmla="*/ 207328 w 6289357"/>
              <a:gd name="connsiteY1" fmla="*/ 3175 h 796442"/>
              <a:gd name="connsiteX2" fmla="*/ 6283960 w 6289357"/>
              <a:gd name="connsiteY2" fmla="*/ 0 h 796442"/>
              <a:gd name="connsiteX3" fmla="*/ 6289357 w 6289357"/>
              <a:gd name="connsiteY3" fmla="*/ 796442 h 796442"/>
              <a:gd name="connsiteX4" fmla="*/ 0 w 6289357"/>
              <a:gd name="connsiteY4" fmla="*/ 796442 h 796442"/>
              <a:gd name="connsiteX0" fmla="*/ 0 w 6289357"/>
              <a:gd name="connsiteY0" fmla="*/ 793267 h 793267"/>
              <a:gd name="connsiteX1" fmla="*/ 207328 w 6289357"/>
              <a:gd name="connsiteY1" fmla="*/ 0 h 793267"/>
              <a:gd name="connsiteX2" fmla="*/ 6287135 w 6289357"/>
              <a:gd name="connsiteY2" fmla="*/ 3175 h 793267"/>
              <a:gd name="connsiteX3" fmla="*/ 6289357 w 6289357"/>
              <a:gd name="connsiteY3" fmla="*/ 793267 h 793267"/>
              <a:gd name="connsiteX4" fmla="*/ 0 w 6289357"/>
              <a:gd name="connsiteY4" fmla="*/ 793267 h 79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89357" h="793267">
                <a:moveTo>
                  <a:pt x="0" y="793267"/>
                </a:moveTo>
                <a:lnTo>
                  <a:pt x="207328" y="0"/>
                </a:lnTo>
                <a:lnTo>
                  <a:pt x="6287135" y="3175"/>
                </a:lnTo>
                <a:cubicBezTo>
                  <a:pt x="6287876" y="266539"/>
                  <a:pt x="6288616" y="529903"/>
                  <a:pt x="6289357" y="793267"/>
                </a:cubicBezTo>
                <a:lnTo>
                  <a:pt x="0" y="793267"/>
                </a:lnTo>
                <a:close/>
              </a:path>
            </a:pathLst>
          </a:cu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Light" panose="020B0403020202020204" pitchFamily="34" charset="0"/>
            </a:endParaRPr>
          </a:p>
        </p:txBody>
      </p:sp>
      <p:sp>
        <p:nvSpPr>
          <p:cNvPr id="5" name="Parallelogram 15">
            <a:extLst>
              <a:ext uri="{FF2B5EF4-FFF2-40B4-BE49-F238E27FC236}">
                <a16:creationId xmlns:a16="http://schemas.microsoft.com/office/drawing/2014/main" id="{0B00F7DF-891C-E447-A4F1-72E0FA7E286E}"/>
              </a:ext>
            </a:extLst>
          </p:cNvPr>
          <p:cNvSpPr/>
          <p:nvPr userDrawn="1"/>
        </p:nvSpPr>
        <p:spPr>
          <a:xfrm>
            <a:off x="183699" y="5201634"/>
            <a:ext cx="6200516" cy="1656366"/>
          </a:xfrm>
          <a:custGeom>
            <a:avLst/>
            <a:gdLst>
              <a:gd name="connsiteX0" fmla="*/ 0 w 6614608"/>
              <a:gd name="connsiteY0" fmla="*/ 1656366 h 1656366"/>
              <a:gd name="connsiteX1" fmla="*/ 414092 w 6614608"/>
              <a:gd name="connsiteY1" fmla="*/ 0 h 1656366"/>
              <a:gd name="connsiteX2" fmla="*/ 6614608 w 6614608"/>
              <a:gd name="connsiteY2" fmla="*/ 0 h 1656366"/>
              <a:gd name="connsiteX3" fmla="*/ 6200517 w 6614608"/>
              <a:gd name="connsiteY3" fmla="*/ 1656366 h 1656366"/>
              <a:gd name="connsiteX4" fmla="*/ 0 w 6614608"/>
              <a:gd name="connsiteY4" fmla="*/ 1656366 h 1656366"/>
              <a:gd name="connsiteX0" fmla="*/ 11358 w 6200516"/>
              <a:gd name="connsiteY0" fmla="*/ 1656366 h 1656366"/>
              <a:gd name="connsiteX1" fmla="*/ 0 w 6200516"/>
              <a:gd name="connsiteY1" fmla="*/ 0 h 1656366"/>
              <a:gd name="connsiteX2" fmla="*/ 6200516 w 6200516"/>
              <a:gd name="connsiteY2" fmla="*/ 0 h 1656366"/>
              <a:gd name="connsiteX3" fmla="*/ 5786425 w 6200516"/>
              <a:gd name="connsiteY3" fmla="*/ 1656366 h 1656366"/>
              <a:gd name="connsiteX4" fmla="*/ 11358 w 6200516"/>
              <a:gd name="connsiteY4" fmla="*/ 1656366 h 1656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0516" h="1656366">
                <a:moveTo>
                  <a:pt x="11358" y="1656366"/>
                </a:moveTo>
                <a:lnTo>
                  <a:pt x="0" y="0"/>
                </a:lnTo>
                <a:lnTo>
                  <a:pt x="6200516" y="0"/>
                </a:lnTo>
                <a:lnTo>
                  <a:pt x="5786425" y="1656366"/>
                </a:lnTo>
                <a:lnTo>
                  <a:pt x="11358" y="1656366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Light" panose="020B0403020202020204" pitchFamily="34" charset="0"/>
            </a:endParaRPr>
          </a:p>
        </p:txBody>
      </p:sp>
      <p:sp>
        <p:nvSpPr>
          <p:cNvPr id="6" name="Parallelogram 2">
            <a:extLst>
              <a:ext uri="{FF2B5EF4-FFF2-40B4-BE49-F238E27FC236}">
                <a16:creationId xmlns:a16="http://schemas.microsoft.com/office/drawing/2014/main" id="{FE499284-D436-6F45-BD56-F7CDE46662E0}"/>
              </a:ext>
            </a:extLst>
          </p:cNvPr>
          <p:cNvSpPr/>
          <p:nvPr userDrawn="1"/>
        </p:nvSpPr>
        <p:spPr>
          <a:xfrm>
            <a:off x="-4258" y="5201634"/>
            <a:ext cx="6214558" cy="1656366"/>
          </a:xfrm>
          <a:custGeom>
            <a:avLst/>
            <a:gdLst>
              <a:gd name="connsiteX0" fmla="*/ 0 w 6614608"/>
              <a:gd name="connsiteY0" fmla="*/ 1656366 h 1656366"/>
              <a:gd name="connsiteX1" fmla="*/ 414092 w 6614608"/>
              <a:gd name="connsiteY1" fmla="*/ 0 h 1656366"/>
              <a:gd name="connsiteX2" fmla="*/ 6614608 w 6614608"/>
              <a:gd name="connsiteY2" fmla="*/ 0 h 1656366"/>
              <a:gd name="connsiteX3" fmla="*/ 6200517 w 6614608"/>
              <a:gd name="connsiteY3" fmla="*/ 1656366 h 1656366"/>
              <a:gd name="connsiteX4" fmla="*/ 0 w 6614608"/>
              <a:gd name="connsiteY4" fmla="*/ 1656366 h 1656366"/>
              <a:gd name="connsiteX0" fmla="*/ 0 w 6205033"/>
              <a:gd name="connsiteY0" fmla="*/ 1656366 h 1656366"/>
              <a:gd name="connsiteX1" fmla="*/ 4517 w 6205033"/>
              <a:gd name="connsiteY1" fmla="*/ 0 h 1656366"/>
              <a:gd name="connsiteX2" fmla="*/ 6205033 w 6205033"/>
              <a:gd name="connsiteY2" fmla="*/ 0 h 1656366"/>
              <a:gd name="connsiteX3" fmla="*/ 5790942 w 6205033"/>
              <a:gd name="connsiteY3" fmla="*/ 1656366 h 1656366"/>
              <a:gd name="connsiteX4" fmla="*/ 0 w 6205033"/>
              <a:gd name="connsiteY4" fmla="*/ 1656366 h 1656366"/>
              <a:gd name="connsiteX0" fmla="*/ 0 w 6214558"/>
              <a:gd name="connsiteY0" fmla="*/ 1656366 h 1656366"/>
              <a:gd name="connsiteX1" fmla="*/ 14042 w 6214558"/>
              <a:gd name="connsiteY1" fmla="*/ 0 h 1656366"/>
              <a:gd name="connsiteX2" fmla="*/ 6214558 w 6214558"/>
              <a:gd name="connsiteY2" fmla="*/ 0 h 1656366"/>
              <a:gd name="connsiteX3" fmla="*/ 5800467 w 6214558"/>
              <a:gd name="connsiteY3" fmla="*/ 1656366 h 1656366"/>
              <a:gd name="connsiteX4" fmla="*/ 0 w 6214558"/>
              <a:gd name="connsiteY4" fmla="*/ 1656366 h 1656366"/>
              <a:gd name="connsiteX0" fmla="*/ 0 w 6214558"/>
              <a:gd name="connsiteY0" fmla="*/ 1656366 h 1656366"/>
              <a:gd name="connsiteX1" fmla="*/ 4517 w 6214558"/>
              <a:gd name="connsiteY1" fmla="*/ 0 h 1656366"/>
              <a:gd name="connsiteX2" fmla="*/ 6214558 w 6214558"/>
              <a:gd name="connsiteY2" fmla="*/ 0 h 1656366"/>
              <a:gd name="connsiteX3" fmla="*/ 5800467 w 6214558"/>
              <a:gd name="connsiteY3" fmla="*/ 1656366 h 1656366"/>
              <a:gd name="connsiteX4" fmla="*/ 0 w 6214558"/>
              <a:gd name="connsiteY4" fmla="*/ 1656366 h 1656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4558" h="1656366">
                <a:moveTo>
                  <a:pt x="0" y="1656366"/>
                </a:moveTo>
                <a:cubicBezTo>
                  <a:pt x="1506" y="1104244"/>
                  <a:pt x="3011" y="552122"/>
                  <a:pt x="4517" y="0"/>
                </a:cubicBezTo>
                <a:lnTo>
                  <a:pt x="6214558" y="0"/>
                </a:lnTo>
                <a:lnTo>
                  <a:pt x="5800467" y="1656366"/>
                </a:lnTo>
                <a:lnTo>
                  <a:pt x="0" y="1656366"/>
                </a:lnTo>
                <a:close/>
              </a:path>
            </a:pathLst>
          </a:custGeom>
          <a:solidFill>
            <a:srgbClr val="876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Light" panose="020B0403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B1313D-93E3-6A48-97B0-FBD6F3C7E543}"/>
              </a:ext>
            </a:extLst>
          </p:cNvPr>
          <p:cNvCxnSpPr>
            <a:cxnSpLocks/>
          </p:cNvCxnSpPr>
          <p:nvPr userDrawn="1"/>
        </p:nvCxnSpPr>
        <p:spPr>
          <a:xfrm>
            <a:off x="6171956" y="6061173"/>
            <a:ext cx="6020044" cy="0"/>
          </a:xfrm>
          <a:prstGeom prst="line">
            <a:avLst/>
          </a:prstGeom>
          <a:ln w="95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7A1742B-386F-8648-B6ED-A75FEEF9476F}"/>
              </a:ext>
            </a:extLst>
          </p:cNvPr>
          <p:cNvSpPr txBox="1">
            <a:spLocks/>
          </p:cNvSpPr>
          <p:nvPr userDrawn="1"/>
        </p:nvSpPr>
        <p:spPr>
          <a:xfrm>
            <a:off x="9247536" y="6356612"/>
            <a:ext cx="32989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rgbClr val="876D4B"/>
                </a:solidFill>
                <a:latin typeface="Helvetica" pitchFamily="2" charset="0"/>
                <a:cs typeface="Arial" panose="020B0604020202020204" pitchFamily="34" charset="0"/>
              </a:rPr>
              <a:t>CDBAVIATION</a:t>
            </a:r>
            <a:r>
              <a:rPr lang="en-US" sz="1000">
                <a:solidFill>
                  <a:srgbClr val="C00000"/>
                </a:solidFill>
                <a:latin typeface="Helvetica" pitchFamily="2" charset="0"/>
                <a:cs typeface="Arial" panose="020B0604020202020204" pitchFamily="34" charset="0"/>
              </a:rPr>
              <a:t>.AERO</a:t>
            </a:r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687A3B64-D163-0D4F-817F-FA2584DD4E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8325" y="786644"/>
            <a:ext cx="446839" cy="453847"/>
          </a:xfrm>
          <a:prstGeom prst="rect">
            <a:avLst/>
          </a:prstGeom>
        </p:spPr>
      </p:pic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345209DE-09F1-BC49-9CA4-5D29727006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286"/>
          <a:stretch/>
        </p:blipFill>
        <p:spPr>
          <a:xfrm>
            <a:off x="11298747" y="796826"/>
            <a:ext cx="385008" cy="393700"/>
          </a:xfrm>
          <a:prstGeom prst="rect">
            <a:avLst/>
          </a:prstGeom>
        </p:spPr>
      </p:pic>
      <p:pic>
        <p:nvPicPr>
          <p:cNvPr id="15" name="Picture 14" descr="A picture containing plane, airplane, white, outdoor&#10;&#10;Description automatically generated">
            <a:extLst>
              <a:ext uri="{FF2B5EF4-FFF2-40B4-BE49-F238E27FC236}">
                <a16:creationId xmlns:a16="http://schemas.microsoft.com/office/drawing/2014/main" id="{108D0DFD-A31F-774A-8FED-BBC20FA8A29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469" y="1880467"/>
            <a:ext cx="9086856" cy="28811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5842ED-F02A-B247-BD16-D19A5DF396B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034" y="776484"/>
            <a:ext cx="3708485" cy="58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26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W - P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- Title"/>
          <p:cNvSpPr>
            <a:spLocks noGrp="1"/>
          </p:cNvSpPr>
          <p:nvPr>
            <p:ph type="title" hasCustomPrompt="1"/>
          </p:nvPr>
        </p:nvSpPr>
        <p:spPr>
          <a:xfrm>
            <a:off x="665786" y="-1"/>
            <a:ext cx="10861964" cy="6955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dirty="0"/>
            </a:lvl1pPr>
          </a:lstStyle>
          <a:p>
            <a:pPr marL="0" lvl="0" defTabSz="978499"/>
            <a:r>
              <a:rPr lang="en-US"/>
              <a:t>Slide Title</a:t>
            </a:r>
          </a:p>
        </p:txBody>
      </p:sp>
      <p:sp>
        <p:nvSpPr>
          <p:cNvPr id="17" name="Slide - Sub-Title"/>
          <p:cNvSpPr>
            <a:spLocks noGrp="1"/>
          </p:cNvSpPr>
          <p:nvPr>
            <p:ph type="body" sz="quarter" idx="11" hasCustomPrompt="1"/>
          </p:nvPr>
        </p:nvSpPr>
        <p:spPr>
          <a:xfrm>
            <a:off x="665786" y="778585"/>
            <a:ext cx="10861964" cy="282388"/>
          </a:xfrm>
          <a:prstGeom prst="rect">
            <a:avLst/>
          </a:prstGeom>
        </p:spPr>
        <p:txBody>
          <a:bodyPr lIns="0" tIns="0" rIns="45720" bIns="0">
            <a:noAutofit/>
          </a:bodyPr>
          <a:lstStyle>
            <a:lvl1pPr marL="0" indent="0">
              <a:spcAft>
                <a:spcPts val="0"/>
              </a:spcAft>
              <a:buNone/>
              <a:defRPr sz="1498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Slide Sub-Title</a:t>
            </a:r>
          </a:p>
        </p:txBody>
      </p:sp>
      <p:sp>
        <p:nvSpPr>
          <p:cNvPr id="21" name="Slide - Footnote"/>
          <p:cNvSpPr>
            <a:spLocks noGrp="1"/>
          </p:cNvSpPr>
          <p:nvPr>
            <p:ph type="ftr" sz="quarter" idx="3"/>
          </p:nvPr>
        </p:nvSpPr>
        <p:spPr>
          <a:xfrm>
            <a:off x="671562" y="6081864"/>
            <a:ext cx="10856189" cy="270202"/>
          </a:xfrm>
          <a:prstGeom prst="rect">
            <a:avLst/>
          </a:prstGeom>
          <a:noFill/>
        </p:spPr>
        <p:txBody>
          <a:bodyPr wrap="square" lIns="0" anchor="b" anchorCtr="0">
            <a:spAutoFit/>
          </a:bodyPr>
          <a:lstStyle>
            <a:lvl1pPr>
              <a:lnSpc>
                <a:spcPct val="90000"/>
              </a:lnSpc>
              <a:defRPr sz="642" b="0">
                <a:solidFill>
                  <a:schemeClr val="tx1"/>
                </a:solidFill>
              </a:defRPr>
            </a:lvl1pPr>
          </a:lstStyle>
          <a:p>
            <a:r>
              <a:rPr lang="en-US" b="1"/>
              <a:t>Notes:</a:t>
            </a:r>
          </a:p>
          <a:p>
            <a:pPr marL="100724" indent="-100724">
              <a:buFont typeface="+mj-lt"/>
              <a:buAutoNum type="arabicPeriod"/>
            </a:pPr>
            <a:endParaRPr lang="en-US"/>
          </a:p>
        </p:txBody>
      </p:sp>
      <p:sp>
        <p:nvSpPr>
          <p:cNvPr id="9" name="Slide - Section Title"/>
          <p:cNvSpPr>
            <a:spLocks noGrp="1"/>
          </p:cNvSpPr>
          <p:nvPr>
            <p:ph sz="quarter" idx="34" hasCustomPrompt="1"/>
          </p:nvPr>
        </p:nvSpPr>
        <p:spPr>
          <a:xfrm>
            <a:off x="8118627" y="6422316"/>
            <a:ext cx="3025833" cy="131905"/>
          </a:xfrm>
          <a:prstGeom prst="rect">
            <a:avLst/>
          </a:prstGeom>
        </p:spPr>
        <p:txBody>
          <a:bodyPr tIns="0" bIns="0" anchor="t" anchorCtr="0">
            <a:spAutoFit/>
          </a:bodyPr>
          <a:lstStyle>
            <a:lvl1pPr marL="0" indent="0" algn="r">
              <a:buNone/>
              <a:defRPr sz="856" cap="all" baseline="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8" name="Slide - Page Number"/>
          <p:cNvSpPr>
            <a:spLocks noGrp="1"/>
          </p:cNvSpPr>
          <p:nvPr>
            <p:ph type="body" sz="quarter" idx="35" hasCustomPrompt="1"/>
          </p:nvPr>
        </p:nvSpPr>
        <p:spPr>
          <a:xfrm>
            <a:off x="11271134" y="6422317"/>
            <a:ext cx="277091" cy="112955"/>
          </a:xfrm>
        </p:spPr>
        <p:txBody>
          <a:bodyPr tIns="0" bIns="0" anchor="t" anchorCtr="0">
            <a:noAutofit/>
          </a:bodyPr>
          <a:lstStyle>
            <a:lvl1pPr marL="0" indent="0" algn="r">
              <a:buNone/>
              <a:defRPr sz="856"/>
            </a:lvl1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4181028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B5DE956-1821-8A48-AAC6-68FC4DF480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258" y="0"/>
            <a:ext cx="12196258" cy="6857999"/>
          </a:xfrm>
          <a:prstGeom prst="rect">
            <a:avLst/>
          </a:prstGeom>
        </p:spPr>
      </p:pic>
      <p:sp>
        <p:nvSpPr>
          <p:cNvPr id="4" name="Parallelogram 16">
            <a:extLst>
              <a:ext uri="{FF2B5EF4-FFF2-40B4-BE49-F238E27FC236}">
                <a16:creationId xmlns:a16="http://schemas.microsoft.com/office/drawing/2014/main" id="{4AB0C8D3-F3EF-6149-9361-B508FBC6ECAA}"/>
              </a:ext>
            </a:extLst>
          </p:cNvPr>
          <p:cNvSpPr/>
          <p:nvPr userDrawn="1"/>
        </p:nvSpPr>
        <p:spPr>
          <a:xfrm>
            <a:off x="5905947" y="6064732"/>
            <a:ext cx="6286053" cy="793267"/>
          </a:xfrm>
          <a:custGeom>
            <a:avLst/>
            <a:gdLst>
              <a:gd name="connsiteX0" fmla="*/ 0 w 6690360"/>
              <a:gd name="connsiteY0" fmla="*/ 793267 h 793267"/>
              <a:gd name="connsiteX1" fmla="*/ 207328 w 6690360"/>
              <a:gd name="connsiteY1" fmla="*/ 0 h 793267"/>
              <a:gd name="connsiteX2" fmla="*/ 6690360 w 6690360"/>
              <a:gd name="connsiteY2" fmla="*/ 0 h 793267"/>
              <a:gd name="connsiteX3" fmla="*/ 6483032 w 6690360"/>
              <a:gd name="connsiteY3" fmla="*/ 793267 h 793267"/>
              <a:gd name="connsiteX4" fmla="*/ 0 w 6690360"/>
              <a:gd name="connsiteY4" fmla="*/ 793267 h 793267"/>
              <a:gd name="connsiteX0" fmla="*/ 0 w 6483032"/>
              <a:gd name="connsiteY0" fmla="*/ 796442 h 796442"/>
              <a:gd name="connsiteX1" fmla="*/ 207328 w 6483032"/>
              <a:gd name="connsiteY1" fmla="*/ 3175 h 796442"/>
              <a:gd name="connsiteX2" fmla="*/ 6283960 w 6483032"/>
              <a:gd name="connsiteY2" fmla="*/ 0 h 796442"/>
              <a:gd name="connsiteX3" fmla="*/ 6483032 w 6483032"/>
              <a:gd name="connsiteY3" fmla="*/ 796442 h 796442"/>
              <a:gd name="connsiteX4" fmla="*/ 0 w 6483032"/>
              <a:gd name="connsiteY4" fmla="*/ 796442 h 796442"/>
              <a:gd name="connsiteX0" fmla="*/ 0 w 6289357"/>
              <a:gd name="connsiteY0" fmla="*/ 796442 h 796442"/>
              <a:gd name="connsiteX1" fmla="*/ 207328 w 6289357"/>
              <a:gd name="connsiteY1" fmla="*/ 3175 h 796442"/>
              <a:gd name="connsiteX2" fmla="*/ 6283960 w 6289357"/>
              <a:gd name="connsiteY2" fmla="*/ 0 h 796442"/>
              <a:gd name="connsiteX3" fmla="*/ 6289357 w 6289357"/>
              <a:gd name="connsiteY3" fmla="*/ 796442 h 796442"/>
              <a:gd name="connsiteX4" fmla="*/ 0 w 6289357"/>
              <a:gd name="connsiteY4" fmla="*/ 796442 h 796442"/>
              <a:gd name="connsiteX0" fmla="*/ 0 w 6289357"/>
              <a:gd name="connsiteY0" fmla="*/ 793267 h 793267"/>
              <a:gd name="connsiteX1" fmla="*/ 207328 w 6289357"/>
              <a:gd name="connsiteY1" fmla="*/ 0 h 793267"/>
              <a:gd name="connsiteX2" fmla="*/ 6287135 w 6289357"/>
              <a:gd name="connsiteY2" fmla="*/ 3175 h 793267"/>
              <a:gd name="connsiteX3" fmla="*/ 6289357 w 6289357"/>
              <a:gd name="connsiteY3" fmla="*/ 793267 h 793267"/>
              <a:gd name="connsiteX4" fmla="*/ 0 w 6289357"/>
              <a:gd name="connsiteY4" fmla="*/ 793267 h 79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89357" h="793267">
                <a:moveTo>
                  <a:pt x="0" y="793267"/>
                </a:moveTo>
                <a:lnTo>
                  <a:pt x="207328" y="0"/>
                </a:lnTo>
                <a:lnTo>
                  <a:pt x="6287135" y="3175"/>
                </a:lnTo>
                <a:cubicBezTo>
                  <a:pt x="6287876" y="266539"/>
                  <a:pt x="6288616" y="529903"/>
                  <a:pt x="6289357" y="793267"/>
                </a:cubicBezTo>
                <a:lnTo>
                  <a:pt x="0" y="793267"/>
                </a:lnTo>
                <a:close/>
              </a:path>
            </a:pathLst>
          </a:cu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Light" panose="020B0403020202020204" pitchFamily="34" charset="0"/>
            </a:endParaRPr>
          </a:p>
        </p:txBody>
      </p:sp>
      <p:sp>
        <p:nvSpPr>
          <p:cNvPr id="5" name="Parallelogram 15">
            <a:extLst>
              <a:ext uri="{FF2B5EF4-FFF2-40B4-BE49-F238E27FC236}">
                <a16:creationId xmlns:a16="http://schemas.microsoft.com/office/drawing/2014/main" id="{0B00F7DF-891C-E447-A4F1-72E0FA7E286E}"/>
              </a:ext>
            </a:extLst>
          </p:cNvPr>
          <p:cNvSpPr/>
          <p:nvPr userDrawn="1"/>
        </p:nvSpPr>
        <p:spPr>
          <a:xfrm>
            <a:off x="183699" y="5201634"/>
            <a:ext cx="6200516" cy="1656366"/>
          </a:xfrm>
          <a:custGeom>
            <a:avLst/>
            <a:gdLst>
              <a:gd name="connsiteX0" fmla="*/ 0 w 6614608"/>
              <a:gd name="connsiteY0" fmla="*/ 1656366 h 1656366"/>
              <a:gd name="connsiteX1" fmla="*/ 414092 w 6614608"/>
              <a:gd name="connsiteY1" fmla="*/ 0 h 1656366"/>
              <a:gd name="connsiteX2" fmla="*/ 6614608 w 6614608"/>
              <a:gd name="connsiteY2" fmla="*/ 0 h 1656366"/>
              <a:gd name="connsiteX3" fmla="*/ 6200517 w 6614608"/>
              <a:gd name="connsiteY3" fmla="*/ 1656366 h 1656366"/>
              <a:gd name="connsiteX4" fmla="*/ 0 w 6614608"/>
              <a:gd name="connsiteY4" fmla="*/ 1656366 h 1656366"/>
              <a:gd name="connsiteX0" fmla="*/ 11358 w 6200516"/>
              <a:gd name="connsiteY0" fmla="*/ 1656366 h 1656366"/>
              <a:gd name="connsiteX1" fmla="*/ 0 w 6200516"/>
              <a:gd name="connsiteY1" fmla="*/ 0 h 1656366"/>
              <a:gd name="connsiteX2" fmla="*/ 6200516 w 6200516"/>
              <a:gd name="connsiteY2" fmla="*/ 0 h 1656366"/>
              <a:gd name="connsiteX3" fmla="*/ 5786425 w 6200516"/>
              <a:gd name="connsiteY3" fmla="*/ 1656366 h 1656366"/>
              <a:gd name="connsiteX4" fmla="*/ 11358 w 6200516"/>
              <a:gd name="connsiteY4" fmla="*/ 1656366 h 1656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0516" h="1656366">
                <a:moveTo>
                  <a:pt x="11358" y="1656366"/>
                </a:moveTo>
                <a:lnTo>
                  <a:pt x="0" y="0"/>
                </a:lnTo>
                <a:lnTo>
                  <a:pt x="6200516" y="0"/>
                </a:lnTo>
                <a:lnTo>
                  <a:pt x="5786425" y="1656366"/>
                </a:lnTo>
                <a:lnTo>
                  <a:pt x="11358" y="1656366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Light" panose="020B0403020202020204" pitchFamily="34" charset="0"/>
            </a:endParaRPr>
          </a:p>
        </p:txBody>
      </p:sp>
      <p:sp>
        <p:nvSpPr>
          <p:cNvPr id="6" name="Parallelogram 2">
            <a:extLst>
              <a:ext uri="{FF2B5EF4-FFF2-40B4-BE49-F238E27FC236}">
                <a16:creationId xmlns:a16="http://schemas.microsoft.com/office/drawing/2014/main" id="{FE499284-D436-6F45-BD56-F7CDE46662E0}"/>
              </a:ext>
            </a:extLst>
          </p:cNvPr>
          <p:cNvSpPr/>
          <p:nvPr userDrawn="1"/>
        </p:nvSpPr>
        <p:spPr>
          <a:xfrm>
            <a:off x="-4258" y="5201634"/>
            <a:ext cx="6214558" cy="1656366"/>
          </a:xfrm>
          <a:custGeom>
            <a:avLst/>
            <a:gdLst>
              <a:gd name="connsiteX0" fmla="*/ 0 w 6614608"/>
              <a:gd name="connsiteY0" fmla="*/ 1656366 h 1656366"/>
              <a:gd name="connsiteX1" fmla="*/ 414092 w 6614608"/>
              <a:gd name="connsiteY1" fmla="*/ 0 h 1656366"/>
              <a:gd name="connsiteX2" fmla="*/ 6614608 w 6614608"/>
              <a:gd name="connsiteY2" fmla="*/ 0 h 1656366"/>
              <a:gd name="connsiteX3" fmla="*/ 6200517 w 6614608"/>
              <a:gd name="connsiteY3" fmla="*/ 1656366 h 1656366"/>
              <a:gd name="connsiteX4" fmla="*/ 0 w 6614608"/>
              <a:gd name="connsiteY4" fmla="*/ 1656366 h 1656366"/>
              <a:gd name="connsiteX0" fmla="*/ 0 w 6205033"/>
              <a:gd name="connsiteY0" fmla="*/ 1656366 h 1656366"/>
              <a:gd name="connsiteX1" fmla="*/ 4517 w 6205033"/>
              <a:gd name="connsiteY1" fmla="*/ 0 h 1656366"/>
              <a:gd name="connsiteX2" fmla="*/ 6205033 w 6205033"/>
              <a:gd name="connsiteY2" fmla="*/ 0 h 1656366"/>
              <a:gd name="connsiteX3" fmla="*/ 5790942 w 6205033"/>
              <a:gd name="connsiteY3" fmla="*/ 1656366 h 1656366"/>
              <a:gd name="connsiteX4" fmla="*/ 0 w 6205033"/>
              <a:gd name="connsiteY4" fmla="*/ 1656366 h 1656366"/>
              <a:gd name="connsiteX0" fmla="*/ 0 w 6214558"/>
              <a:gd name="connsiteY0" fmla="*/ 1656366 h 1656366"/>
              <a:gd name="connsiteX1" fmla="*/ 14042 w 6214558"/>
              <a:gd name="connsiteY1" fmla="*/ 0 h 1656366"/>
              <a:gd name="connsiteX2" fmla="*/ 6214558 w 6214558"/>
              <a:gd name="connsiteY2" fmla="*/ 0 h 1656366"/>
              <a:gd name="connsiteX3" fmla="*/ 5800467 w 6214558"/>
              <a:gd name="connsiteY3" fmla="*/ 1656366 h 1656366"/>
              <a:gd name="connsiteX4" fmla="*/ 0 w 6214558"/>
              <a:gd name="connsiteY4" fmla="*/ 1656366 h 1656366"/>
              <a:gd name="connsiteX0" fmla="*/ 0 w 6214558"/>
              <a:gd name="connsiteY0" fmla="*/ 1656366 h 1656366"/>
              <a:gd name="connsiteX1" fmla="*/ 4517 w 6214558"/>
              <a:gd name="connsiteY1" fmla="*/ 0 h 1656366"/>
              <a:gd name="connsiteX2" fmla="*/ 6214558 w 6214558"/>
              <a:gd name="connsiteY2" fmla="*/ 0 h 1656366"/>
              <a:gd name="connsiteX3" fmla="*/ 5800467 w 6214558"/>
              <a:gd name="connsiteY3" fmla="*/ 1656366 h 1656366"/>
              <a:gd name="connsiteX4" fmla="*/ 0 w 6214558"/>
              <a:gd name="connsiteY4" fmla="*/ 1656366 h 1656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4558" h="1656366">
                <a:moveTo>
                  <a:pt x="0" y="1656366"/>
                </a:moveTo>
                <a:cubicBezTo>
                  <a:pt x="1506" y="1104244"/>
                  <a:pt x="3011" y="552122"/>
                  <a:pt x="4517" y="0"/>
                </a:cubicBezTo>
                <a:lnTo>
                  <a:pt x="6214558" y="0"/>
                </a:lnTo>
                <a:lnTo>
                  <a:pt x="5800467" y="1656366"/>
                </a:lnTo>
                <a:lnTo>
                  <a:pt x="0" y="1656366"/>
                </a:lnTo>
                <a:close/>
              </a:path>
            </a:pathLst>
          </a:custGeom>
          <a:solidFill>
            <a:srgbClr val="876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Light" panose="020B0403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B1313D-93E3-6A48-97B0-FBD6F3C7E543}"/>
              </a:ext>
            </a:extLst>
          </p:cNvPr>
          <p:cNvCxnSpPr>
            <a:cxnSpLocks/>
          </p:cNvCxnSpPr>
          <p:nvPr userDrawn="1"/>
        </p:nvCxnSpPr>
        <p:spPr>
          <a:xfrm>
            <a:off x="6171956" y="6061173"/>
            <a:ext cx="6020044" cy="0"/>
          </a:xfrm>
          <a:prstGeom prst="line">
            <a:avLst/>
          </a:prstGeom>
          <a:ln w="95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687A3B64-D163-0D4F-817F-FA2584DD4E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8325" y="786644"/>
            <a:ext cx="446839" cy="453847"/>
          </a:xfrm>
          <a:prstGeom prst="rect">
            <a:avLst/>
          </a:prstGeom>
        </p:spPr>
      </p:pic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345209DE-09F1-BC49-9CA4-5D29727006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286"/>
          <a:stretch/>
        </p:blipFill>
        <p:spPr>
          <a:xfrm>
            <a:off x="11298747" y="796826"/>
            <a:ext cx="385008" cy="3937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6DB05F-AF39-A848-86C4-909DC234219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061173"/>
            <a:ext cx="5380073" cy="0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BBAB218D-A4D3-184A-85B5-7D6EBA66F79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3624" y="1804045"/>
            <a:ext cx="8489000" cy="2852304"/>
          </a:xfrm>
          <a:prstGeom prst="rect">
            <a:avLst/>
          </a:prstGeom>
        </p:spPr>
      </p:pic>
      <p:sp>
        <p:nvSpPr>
          <p:cNvPr id="18" name="Content Placeholder 16">
            <a:extLst>
              <a:ext uri="{FF2B5EF4-FFF2-40B4-BE49-F238E27FC236}">
                <a16:creationId xmlns:a16="http://schemas.microsoft.com/office/drawing/2014/main" id="{55D5476C-FBAB-2846-9268-7080419D12F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96313" y="6399920"/>
            <a:ext cx="2515267" cy="282766"/>
          </a:xfrm>
          <a:prstGeom prst="rect">
            <a:avLst/>
          </a:prstGeom>
        </p:spPr>
        <p:txBody>
          <a:bodyPr anchor="ctr" anchorCtr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accent2"/>
                </a:solidFill>
                <a:latin typeface="Helvetica" pitchFamily="2" charset="0"/>
              </a:defRPr>
            </a:lvl1pPr>
            <a:lvl2pPr marL="457200" indent="0">
              <a:buNone/>
              <a:defRPr sz="800">
                <a:solidFill>
                  <a:schemeClr val="tx1"/>
                </a:solidFill>
                <a:latin typeface="Helvetica" pitchFamily="2" charset="0"/>
              </a:defRPr>
            </a:lvl2pPr>
            <a:lvl3pPr marL="914400" indent="0">
              <a:buNone/>
              <a:defRPr sz="800">
                <a:solidFill>
                  <a:schemeClr val="tx1"/>
                </a:solidFill>
                <a:latin typeface="Helvetica" pitchFamily="2" charset="0"/>
              </a:defRPr>
            </a:lvl3pPr>
            <a:lvl4pPr marL="1371600" indent="0">
              <a:buNone/>
              <a:defRPr sz="800">
                <a:solidFill>
                  <a:schemeClr val="tx1"/>
                </a:solidFill>
                <a:latin typeface="Helvetica" pitchFamily="2" charset="0"/>
              </a:defRPr>
            </a:lvl4pPr>
            <a:lvl5pPr marL="1828800" indent="0">
              <a:buNone/>
              <a:defRPr sz="800">
                <a:solidFill>
                  <a:schemeClr val="tx1"/>
                </a:solidFill>
                <a:latin typeface="Helvetica" pitchFamily="2" charset="0"/>
              </a:defRPr>
            </a:lvl5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Light" panose="020B0403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MONTH 2021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ECFD05C-46F8-3248-BF3F-921FCF5047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750" y="5453174"/>
            <a:ext cx="5232863" cy="370871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EE282A5-20DC-F140-9845-38F5033329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750" y="6057617"/>
            <a:ext cx="5167786" cy="62507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Helvetica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SUBTITLE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B7F2D47-53E6-D247-8B2D-60AF661DD4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738" y="527290"/>
            <a:ext cx="4144805" cy="135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522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layou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9" name="Text Placeholder 4"/>
          <p:cNvSpPr txBox="1">
            <a:spLocks/>
          </p:cNvSpPr>
          <p:nvPr userDrawn="1"/>
        </p:nvSpPr>
        <p:spPr>
          <a:xfrm>
            <a:off x="141518" y="6526993"/>
            <a:ext cx="642938" cy="3286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458CD-D645-BD4D-94F2-627E3995D728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876D4B"/>
                </a:solidFill>
                <a:effectLst/>
                <a:uLnTx/>
                <a:uFillTx/>
                <a:latin typeface="Helvetica" pitchFamily="2" charset="0"/>
                <a:ea typeface="Arial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876D4B"/>
              </a:solidFill>
              <a:effectLst/>
              <a:uLnTx/>
              <a:uFillTx/>
              <a:latin typeface="Helvetica" pitchFamily="2" charset="0"/>
              <a:ea typeface="Arial" charset="0"/>
              <a:cs typeface="Arial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A7E29A0-F3A7-554C-AC45-67BC3D7EC9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146" y="914400"/>
            <a:ext cx="11068254" cy="5030501"/>
          </a:xfrm>
          <a:prstGeom prst="rect">
            <a:avLst/>
          </a:prstGeom>
        </p:spPr>
        <p:txBody>
          <a:bodyPr/>
          <a:lstStyle>
            <a:lvl1pPr marL="173038" indent="-163513">
              <a:spcBef>
                <a:spcPts val="600"/>
              </a:spcBef>
              <a:buFont typeface="Wingdings" pitchFamily="2" charset="2"/>
              <a:buChar char="§"/>
              <a:tabLst/>
              <a:defRPr sz="1100">
                <a:latin typeface="Helvetica" pitchFamily="2" charset="0"/>
              </a:defRPr>
            </a:lvl1pPr>
            <a:lvl2pPr marL="346075" indent="-173038">
              <a:spcBef>
                <a:spcPts val="600"/>
              </a:spcBef>
              <a:buClr>
                <a:srgbClr val="876D4B"/>
              </a:buClr>
              <a:buFont typeface="System Font Regular"/>
              <a:buChar char="-"/>
              <a:tabLst/>
              <a:defRPr sz="1100">
                <a:latin typeface="Helvetica" pitchFamily="2" charset="0"/>
              </a:defRPr>
            </a:lvl2pPr>
            <a:lvl3pPr marL="520700" indent="-174625">
              <a:spcBef>
                <a:spcPts val="600"/>
              </a:spcBef>
              <a:buClr>
                <a:srgbClr val="876D4B"/>
              </a:buClr>
              <a:tabLst/>
              <a:defRPr sz="1100">
                <a:latin typeface="Helvetica" pitchFamily="2" charset="0"/>
              </a:defRPr>
            </a:lvl3pPr>
            <a:lvl4pPr>
              <a:spcBef>
                <a:spcPts val="600"/>
              </a:spcBef>
              <a:defRPr sz="1200">
                <a:latin typeface="Helvetica" pitchFamily="2" charset="0"/>
              </a:defRPr>
            </a:lvl4pPr>
            <a:lvl5pPr>
              <a:spcBef>
                <a:spcPts val="600"/>
              </a:spcBef>
              <a:defRPr sz="1200"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22D426F-CDEA-1D48-B24B-4B772935A5B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21544" y="6171216"/>
            <a:ext cx="9547742" cy="251689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800">
                <a:solidFill>
                  <a:schemeClr val="tx1"/>
                </a:solidFill>
                <a:latin typeface="Helvetica" pitchFamily="2" charset="0"/>
              </a:defRPr>
            </a:lvl1pPr>
            <a:lvl2pPr marL="457200" indent="0">
              <a:buNone/>
              <a:defRPr sz="800">
                <a:solidFill>
                  <a:schemeClr val="tx1"/>
                </a:solidFill>
                <a:latin typeface="Helvetica" pitchFamily="2" charset="0"/>
              </a:defRPr>
            </a:lvl2pPr>
            <a:lvl3pPr marL="914400" indent="0">
              <a:buNone/>
              <a:defRPr sz="800">
                <a:solidFill>
                  <a:schemeClr val="tx1"/>
                </a:solidFill>
                <a:latin typeface="Helvetica" pitchFamily="2" charset="0"/>
              </a:defRPr>
            </a:lvl3pPr>
            <a:lvl4pPr marL="1371600" indent="0">
              <a:buNone/>
              <a:defRPr sz="800">
                <a:solidFill>
                  <a:schemeClr val="tx1"/>
                </a:solidFill>
                <a:latin typeface="Helvetica" pitchFamily="2" charset="0"/>
              </a:defRPr>
            </a:lvl4pPr>
            <a:lvl5pPr marL="1828800" indent="0">
              <a:buNone/>
              <a:defRPr sz="800">
                <a:solidFill>
                  <a:schemeClr val="tx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Insert footnote</a:t>
            </a: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872082D-FFE6-164E-9406-660F7314E6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1947" y="6517124"/>
            <a:ext cx="1736595" cy="27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636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side layou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0E90E9-5CAE-3B46-9CD3-C297DA6B2C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6000"/>
          </a:blip>
          <a:stretch>
            <a:fillRect/>
          </a:stretch>
        </p:blipFill>
        <p:spPr>
          <a:xfrm flipH="1">
            <a:off x="-149298" y="1079003"/>
            <a:ext cx="12341297" cy="60982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9" name="Text Placeholder 4"/>
          <p:cNvSpPr txBox="1">
            <a:spLocks/>
          </p:cNvSpPr>
          <p:nvPr userDrawn="1"/>
        </p:nvSpPr>
        <p:spPr>
          <a:xfrm>
            <a:off x="141518" y="6526993"/>
            <a:ext cx="642938" cy="3286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458CD-D645-BD4D-94F2-627E3995D728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876D4B"/>
                </a:solidFill>
                <a:effectLst/>
                <a:uLnTx/>
                <a:uFillTx/>
                <a:latin typeface="Helvetica" pitchFamily="2" charset="0"/>
                <a:ea typeface="Arial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876D4B"/>
              </a:solidFill>
              <a:effectLst/>
              <a:uLnTx/>
              <a:uFillTx/>
              <a:latin typeface="Helvetica" pitchFamily="2" charset="0"/>
              <a:ea typeface="Arial" charset="0"/>
              <a:cs typeface="Arial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A7E29A0-F3A7-554C-AC45-67BC3D7EC9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146" y="914400"/>
            <a:ext cx="11068254" cy="5030501"/>
          </a:xfrm>
          <a:prstGeom prst="rect">
            <a:avLst/>
          </a:prstGeom>
        </p:spPr>
        <p:txBody>
          <a:bodyPr/>
          <a:lstStyle>
            <a:lvl1pPr marL="173038" indent="-163513">
              <a:spcBef>
                <a:spcPts val="600"/>
              </a:spcBef>
              <a:buFont typeface="Wingdings" pitchFamily="2" charset="2"/>
              <a:buChar char="§"/>
              <a:tabLst/>
              <a:defRPr sz="1100">
                <a:latin typeface="Helvetica" pitchFamily="2" charset="0"/>
              </a:defRPr>
            </a:lvl1pPr>
            <a:lvl2pPr marL="346075" indent="-173038">
              <a:spcBef>
                <a:spcPts val="600"/>
              </a:spcBef>
              <a:buClr>
                <a:srgbClr val="876D4B"/>
              </a:buClr>
              <a:buFont typeface="System Font Regular"/>
              <a:buChar char="-"/>
              <a:tabLst/>
              <a:defRPr sz="1100">
                <a:latin typeface="Helvetica" pitchFamily="2" charset="0"/>
              </a:defRPr>
            </a:lvl2pPr>
            <a:lvl3pPr marL="520700" indent="-174625">
              <a:spcBef>
                <a:spcPts val="600"/>
              </a:spcBef>
              <a:buClr>
                <a:srgbClr val="876D4B"/>
              </a:buClr>
              <a:tabLst/>
              <a:defRPr sz="1100">
                <a:latin typeface="Helvetica" pitchFamily="2" charset="0"/>
              </a:defRPr>
            </a:lvl3pPr>
            <a:lvl4pPr>
              <a:spcBef>
                <a:spcPts val="600"/>
              </a:spcBef>
              <a:defRPr sz="1200">
                <a:latin typeface="Helvetica" pitchFamily="2" charset="0"/>
              </a:defRPr>
            </a:lvl4pPr>
            <a:lvl5pPr>
              <a:spcBef>
                <a:spcPts val="600"/>
              </a:spcBef>
              <a:defRPr sz="1200"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22D426F-CDEA-1D48-B24B-4B772935A5B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21544" y="6171216"/>
            <a:ext cx="9547742" cy="251689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800">
                <a:solidFill>
                  <a:schemeClr val="tx1"/>
                </a:solidFill>
                <a:latin typeface="Helvetica" pitchFamily="2" charset="0"/>
              </a:defRPr>
            </a:lvl1pPr>
            <a:lvl2pPr marL="457200" indent="0">
              <a:buNone/>
              <a:defRPr sz="800">
                <a:solidFill>
                  <a:schemeClr val="tx1"/>
                </a:solidFill>
                <a:latin typeface="Helvetica" pitchFamily="2" charset="0"/>
              </a:defRPr>
            </a:lvl2pPr>
            <a:lvl3pPr marL="914400" indent="0">
              <a:buNone/>
              <a:defRPr sz="800">
                <a:solidFill>
                  <a:schemeClr val="tx1"/>
                </a:solidFill>
                <a:latin typeface="Helvetica" pitchFamily="2" charset="0"/>
              </a:defRPr>
            </a:lvl3pPr>
            <a:lvl4pPr marL="1371600" indent="0">
              <a:buNone/>
              <a:defRPr sz="800">
                <a:solidFill>
                  <a:schemeClr val="tx1"/>
                </a:solidFill>
                <a:latin typeface="Helvetica" pitchFamily="2" charset="0"/>
              </a:defRPr>
            </a:lvl4pPr>
            <a:lvl5pPr marL="1828800" indent="0">
              <a:buNone/>
              <a:defRPr sz="800">
                <a:solidFill>
                  <a:schemeClr val="tx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Insert footnote</a:t>
            </a: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872082D-FFE6-164E-9406-660F7314E6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1947" y="6517124"/>
            <a:ext cx="1736595" cy="27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80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9" name="Text Placeholder 4"/>
          <p:cNvSpPr txBox="1">
            <a:spLocks/>
          </p:cNvSpPr>
          <p:nvPr userDrawn="1"/>
        </p:nvSpPr>
        <p:spPr>
          <a:xfrm>
            <a:off x="141518" y="6526993"/>
            <a:ext cx="642938" cy="3286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458CD-D645-BD4D-94F2-627E3995D728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876D4B"/>
                </a:solidFill>
                <a:effectLst/>
                <a:uLnTx/>
                <a:uFillTx/>
                <a:latin typeface="Helvetica" pitchFamily="2" charset="0"/>
                <a:ea typeface="Arial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876D4B"/>
              </a:solidFill>
              <a:effectLst/>
              <a:uLnTx/>
              <a:uFillTx/>
              <a:latin typeface="Helvetica" pitchFamily="2" charset="0"/>
              <a:ea typeface="Arial" charset="0"/>
              <a:cs typeface="Arial" charset="0"/>
            </a:endParaRPr>
          </a:p>
        </p:txBody>
      </p:sp>
      <p:pic>
        <p:nvPicPr>
          <p:cNvPr id="10" name="Picture 9" descr="A picture containing text, sign, night sky&#10;&#10;Description automatically generated">
            <a:extLst>
              <a:ext uri="{FF2B5EF4-FFF2-40B4-BE49-F238E27FC236}">
                <a16:creationId xmlns:a16="http://schemas.microsoft.com/office/drawing/2014/main" id="{BE84646B-F25D-5646-9BAA-5145FE1C5D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1947" y="6268206"/>
            <a:ext cx="1857881" cy="608146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A7E29A0-F3A7-554C-AC45-67BC3D7EC9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146" y="923909"/>
            <a:ext cx="11068254" cy="5030501"/>
          </a:xfrm>
          <a:prstGeom prst="rect">
            <a:avLst/>
          </a:prstGeom>
        </p:spPr>
        <p:txBody>
          <a:bodyPr/>
          <a:lstStyle>
            <a:lvl1pPr marL="173038" indent="-163513">
              <a:spcBef>
                <a:spcPts val="600"/>
              </a:spcBef>
              <a:buFont typeface="Wingdings" pitchFamily="2" charset="2"/>
              <a:buChar char="§"/>
              <a:tabLst/>
              <a:defRPr sz="1100">
                <a:latin typeface="Helvetica" pitchFamily="2" charset="0"/>
              </a:defRPr>
            </a:lvl1pPr>
            <a:lvl2pPr marL="346075" indent="-173038">
              <a:spcBef>
                <a:spcPts val="600"/>
              </a:spcBef>
              <a:buClr>
                <a:srgbClr val="876D4B"/>
              </a:buClr>
              <a:buFont typeface="System Font Regular"/>
              <a:buChar char="-"/>
              <a:tabLst/>
              <a:defRPr sz="1100">
                <a:latin typeface="Helvetica" pitchFamily="2" charset="0"/>
              </a:defRPr>
            </a:lvl2pPr>
            <a:lvl3pPr marL="520700" indent="-174625">
              <a:spcBef>
                <a:spcPts val="600"/>
              </a:spcBef>
              <a:buClr>
                <a:srgbClr val="876D4B"/>
              </a:buClr>
              <a:tabLst/>
              <a:defRPr sz="1100">
                <a:latin typeface="Helvetica" pitchFamily="2" charset="0"/>
              </a:defRPr>
            </a:lvl3pPr>
            <a:lvl4pPr>
              <a:spcBef>
                <a:spcPts val="600"/>
              </a:spcBef>
              <a:defRPr sz="1200">
                <a:latin typeface="Helvetica" pitchFamily="2" charset="0"/>
              </a:defRPr>
            </a:lvl4pPr>
            <a:lvl5pPr>
              <a:spcBef>
                <a:spcPts val="600"/>
              </a:spcBef>
              <a:defRPr sz="1200"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22D426F-CDEA-1D48-B24B-4B772935A5B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21544" y="6171216"/>
            <a:ext cx="9547742" cy="251689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800">
                <a:solidFill>
                  <a:schemeClr val="tx1"/>
                </a:solidFill>
                <a:latin typeface="Helvetica" pitchFamily="2" charset="0"/>
              </a:defRPr>
            </a:lvl1pPr>
            <a:lvl2pPr marL="457200" indent="0">
              <a:buNone/>
              <a:defRPr sz="800">
                <a:solidFill>
                  <a:schemeClr val="tx1"/>
                </a:solidFill>
                <a:latin typeface="Helvetica" pitchFamily="2" charset="0"/>
              </a:defRPr>
            </a:lvl2pPr>
            <a:lvl3pPr marL="914400" indent="0">
              <a:buNone/>
              <a:defRPr sz="800">
                <a:solidFill>
                  <a:schemeClr val="tx1"/>
                </a:solidFill>
                <a:latin typeface="Helvetica" pitchFamily="2" charset="0"/>
              </a:defRPr>
            </a:lvl3pPr>
            <a:lvl4pPr marL="1371600" indent="0">
              <a:buNone/>
              <a:defRPr sz="800">
                <a:solidFill>
                  <a:schemeClr val="tx1"/>
                </a:solidFill>
                <a:latin typeface="Helvetica" pitchFamily="2" charset="0"/>
              </a:defRPr>
            </a:lvl4pPr>
            <a:lvl5pPr marL="1828800" indent="0">
              <a:buNone/>
              <a:defRPr sz="800">
                <a:solidFill>
                  <a:schemeClr val="tx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Insert footnote</a:t>
            </a:r>
          </a:p>
        </p:txBody>
      </p:sp>
    </p:spTree>
    <p:extLst>
      <p:ext uri="{BB962C8B-B14F-4D97-AF65-F5344CB8AC3E}">
        <p14:creationId xmlns:p14="http://schemas.microsoft.com/office/powerpoint/2010/main" val="1718622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layout 3 (reversed dark)">
    <p:bg>
      <p:bgPr>
        <a:gradFill>
          <a:gsLst>
            <a:gs pos="0">
              <a:srgbClr val="003F5E"/>
            </a:gs>
            <a:gs pos="43000">
              <a:srgbClr val="00527C"/>
            </a:gs>
            <a:gs pos="61000">
              <a:srgbClr val="00527C"/>
            </a:gs>
            <a:gs pos="100000">
              <a:srgbClr val="003F5E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876D4B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9" name="Text Placeholder 4"/>
          <p:cNvSpPr txBox="1">
            <a:spLocks/>
          </p:cNvSpPr>
          <p:nvPr userDrawn="1"/>
        </p:nvSpPr>
        <p:spPr>
          <a:xfrm>
            <a:off x="141518" y="6526993"/>
            <a:ext cx="642938" cy="3286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458CD-D645-BD4D-94F2-627E3995D728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Helvetica" pitchFamily="2" charset="0"/>
                <a:ea typeface="Arial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Helvetica" pitchFamily="2" charset="0"/>
              <a:ea typeface="Arial" charset="0"/>
              <a:cs typeface="Arial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A7E29A0-F3A7-554C-AC45-67BC3D7EC9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146" y="928397"/>
            <a:ext cx="11068254" cy="5030501"/>
          </a:xfrm>
          <a:prstGeom prst="rect">
            <a:avLst/>
          </a:prstGeom>
        </p:spPr>
        <p:txBody>
          <a:bodyPr/>
          <a:lstStyle>
            <a:lvl1pPr marL="173038" indent="-163513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tabLst/>
              <a:defRPr sz="1100">
                <a:solidFill>
                  <a:schemeClr val="bg1"/>
                </a:solidFill>
                <a:latin typeface="Helvetica" pitchFamily="2" charset="0"/>
              </a:defRPr>
            </a:lvl1pPr>
            <a:lvl2pPr marL="346075" indent="-173038">
              <a:spcBef>
                <a:spcPts val="600"/>
              </a:spcBef>
              <a:buClr>
                <a:schemeClr val="bg2"/>
              </a:buClr>
              <a:buFont typeface="System Font Regular"/>
              <a:buChar char="-"/>
              <a:tabLst/>
              <a:defRPr sz="1100">
                <a:solidFill>
                  <a:schemeClr val="bg1"/>
                </a:solidFill>
                <a:latin typeface="Helvetica" pitchFamily="2" charset="0"/>
              </a:defRPr>
            </a:lvl2pPr>
            <a:lvl3pPr marL="520700" indent="-174625">
              <a:spcBef>
                <a:spcPts val="600"/>
              </a:spcBef>
              <a:buClr>
                <a:schemeClr val="bg2"/>
              </a:buClr>
              <a:tabLst/>
              <a:defRPr sz="1100">
                <a:solidFill>
                  <a:schemeClr val="bg1"/>
                </a:solidFill>
                <a:latin typeface="Helvetica" pitchFamily="2" charset="0"/>
              </a:defRPr>
            </a:lvl3pPr>
            <a:lvl4pPr>
              <a:spcBef>
                <a:spcPts val="600"/>
              </a:spcBef>
              <a:defRPr sz="1200">
                <a:latin typeface="Helvetica" pitchFamily="2" charset="0"/>
              </a:defRPr>
            </a:lvl4pPr>
            <a:lvl5pPr>
              <a:spcBef>
                <a:spcPts val="600"/>
              </a:spcBef>
              <a:defRPr sz="1200"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22D426F-CDEA-1D48-B24B-4B772935A5B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21544" y="6171216"/>
            <a:ext cx="9547742" cy="251689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800">
                <a:solidFill>
                  <a:schemeClr val="bg1"/>
                </a:solidFill>
                <a:latin typeface="Helvetica" pitchFamily="2" charset="0"/>
              </a:defRPr>
            </a:lvl1pPr>
            <a:lvl2pPr marL="457200" indent="0">
              <a:buNone/>
              <a:defRPr sz="800">
                <a:solidFill>
                  <a:schemeClr val="tx1"/>
                </a:solidFill>
                <a:latin typeface="Helvetica" pitchFamily="2" charset="0"/>
              </a:defRPr>
            </a:lvl2pPr>
            <a:lvl3pPr marL="914400" indent="0">
              <a:buNone/>
              <a:defRPr sz="800">
                <a:solidFill>
                  <a:schemeClr val="tx1"/>
                </a:solidFill>
                <a:latin typeface="Helvetica" pitchFamily="2" charset="0"/>
              </a:defRPr>
            </a:lvl3pPr>
            <a:lvl4pPr marL="1371600" indent="0">
              <a:buNone/>
              <a:defRPr sz="800">
                <a:solidFill>
                  <a:schemeClr val="tx1"/>
                </a:solidFill>
                <a:latin typeface="Helvetica" pitchFamily="2" charset="0"/>
              </a:defRPr>
            </a:lvl4pPr>
            <a:lvl5pPr marL="1828800" indent="0">
              <a:buNone/>
              <a:defRPr sz="800">
                <a:solidFill>
                  <a:schemeClr val="tx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Insert footnote</a:t>
            </a:r>
          </a:p>
        </p:txBody>
      </p:sp>
      <p:pic>
        <p:nvPicPr>
          <p:cNvPr id="19" name="Picture 18" descr="Text, logo&#10;&#10;Description automatically generated">
            <a:extLst>
              <a:ext uri="{FF2B5EF4-FFF2-40B4-BE49-F238E27FC236}">
                <a16:creationId xmlns:a16="http://schemas.microsoft.com/office/drawing/2014/main" id="{FF60C9AF-4508-8E4B-ADF9-4DC838862B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1949" y="6517124"/>
            <a:ext cx="1736593" cy="27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791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layout 4 (reversed dark)">
    <p:bg>
      <p:bgPr>
        <a:gradFill>
          <a:gsLst>
            <a:gs pos="0">
              <a:srgbClr val="003F5E"/>
            </a:gs>
            <a:gs pos="43000">
              <a:srgbClr val="00527C"/>
            </a:gs>
            <a:gs pos="61000">
              <a:srgbClr val="00527C"/>
            </a:gs>
            <a:gs pos="100000">
              <a:srgbClr val="003F5E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876D4B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9" name="Text Placeholder 4"/>
          <p:cNvSpPr txBox="1">
            <a:spLocks/>
          </p:cNvSpPr>
          <p:nvPr userDrawn="1"/>
        </p:nvSpPr>
        <p:spPr>
          <a:xfrm>
            <a:off x="141518" y="6526993"/>
            <a:ext cx="642938" cy="3286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458CD-D645-BD4D-94F2-627E3995D728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Helvetica" pitchFamily="2" charset="0"/>
                <a:ea typeface="Arial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Helvetica" pitchFamily="2" charset="0"/>
              <a:ea typeface="Arial" charset="0"/>
              <a:cs typeface="Arial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A7E29A0-F3A7-554C-AC45-67BC3D7EC9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146" y="927801"/>
            <a:ext cx="11068254" cy="5030501"/>
          </a:xfrm>
          <a:prstGeom prst="rect">
            <a:avLst/>
          </a:prstGeom>
        </p:spPr>
        <p:txBody>
          <a:bodyPr/>
          <a:lstStyle>
            <a:lvl1pPr marL="173038" indent="-163513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tabLst/>
              <a:defRPr sz="1100">
                <a:solidFill>
                  <a:schemeClr val="bg1"/>
                </a:solidFill>
                <a:latin typeface="Helvetica" pitchFamily="2" charset="0"/>
              </a:defRPr>
            </a:lvl1pPr>
            <a:lvl2pPr marL="346075" indent="-173038">
              <a:spcBef>
                <a:spcPts val="600"/>
              </a:spcBef>
              <a:buClr>
                <a:schemeClr val="bg2"/>
              </a:buClr>
              <a:buFont typeface="System Font Regular"/>
              <a:buChar char="-"/>
              <a:tabLst/>
              <a:defRPr sz="1100">
                <a:solidFill>
                  <a:schemeClr val="bg1"/>
                </a:solidFill>
                <a:latin typeface="Helvetica" pitchFamily="2" charset="0"/>
              </a:defRPr>
            </a:lvl2pPr>
            <a:lvl3pPr marL="520700" indent="-174625">
              <a:spcBef>
                <a:spcPts val="600"/>
              </a:spcBef>
              <a:buClr>
                <a:schemeClr val="bg2"/>
              </a:buClr>
              <a:tabLst/>
              <a:defRPr sz="1100">
                <a:solidFill>
                  <a:schemeClr val="bg1"/>
                </a:solidFill>
                <a:latin typeface="Helvetica" pitchFamily="2" charset="0"/>
              </a:defRPr>
            </a:lvl3pPr>
            <a:lvl4pPr>
              <a:spcBef>
                <a:spcPts val="600"/>
              </a:spcBef>
              <a:defRPr sz="1200">
                <a:latin typeface="Helvetica" pitchFamily="2" charset="0"/>
              </a:defRPr>
            </a:lvl4pPr>
            <a:lvl5pPr>
              <a:spcBef>
                <a:spcPts val="600"/>
              </a:spcBef>
              <a:defRPr sz="1200"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22D426F-CDEA-1D48-B24B-4B772935A5B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21544" y="6171216"/>
            <a:ext cx="9547742" cy="251689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800">
                <a:solidFill>
                  <a:schemeClr val="bg1"/>
                </a:solidFill>
                <a:latin typeface="Helvetica" pitchFamily="2" charset="0"/>
              </a:defRPr>
            </a:lvl1pPr>
            <a:lvl2pPr marL="457200" indent="0">
              <a:buNone/>
              <a:defRPr sz="800">
                <a:solidFill>
                  <a:schemeClr val="tx1"/>
                </a:solidFill>
                <a:latin typeface="Helvetica" pitchFamily="2" charset="0"/>
              </a:defRPr>
            </a:lvl2pPr>
            <a:lvl3pPr marL="914400" indent="0">
              <a:buNone/>
              <a:defRPr sz="800">
                <a:solidFill>
                  <a:schemeClr val="tx1"/>
                </a:solidFill>
                <a:latin typeface="Helvetica" pitchFamily="2" charset="0"/>
              </a:defRPr>
            </a:lvl3pPr>
            <a:lvl4pPr marL="1371600" indent="0">
              <a:buNone/>
              <a:defRPr sz="800">
                <a:solidFill>
                  <a:schemeClr val="tx1"/>
                </a:solidFill>
                <a:latin typeface="Helvetica" pitchFamily="2" charset="0"/>
              </a:defRPr>
            </a:lvl4pPr>
            <a:lvl5pPr marL="1828800" indent="0">
              <a:buNone/>
              <a:defRPr sz="800">
                <a:solidFill>
                  <a:schemeClr val="tx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Insert footnote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B762AB0-C535-FB45-A403-7F2F9769D8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1834" y="6271625"/>
            <a:ext cx="1857883" cy="60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0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 1 (reversed dark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49987BB-1A2A-A64C-B5FF-49E9934F0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9899" y="655120"/>
            <a:ext cx="12213590" cy="6202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876D4B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9" name="Text Placeholder 4"/>
          <p:cNvSpPr txBox="1">
            <a:spLocks/>
          </p:cNvSpPr>
          <p:nvPr userDrawn="1"/>
        </p:nvSpPr>
        <p:spPr>
          <a:xfrm>
            <a:off x="141518" y="6526993"/>
            <a:ext cx="642938" cy="3286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458CD-D645-BD4D-94F2-627E3995D728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Helvetica" pitchFamily="2" charset="0"/>
                <a:ea typeface="Arial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Helvetica" pitchFamily="2" charset="0"/>
              <a:ea typeface="Arial" charset="0"/>
              <a:cs typeface="Arial" charset="0"/>
            </a:endParaRPr>
          </a:p>
        </p:txBody>
      </p:sp>
      <p:pic>
        <p:nvPicPr>
          <p:cNvPr id="19" name="Picture 18" descr="Text, logo&#10;&#10;Description automatically generated">
            <a:extLst>
              <a:ext uri="{FF2B5EF4-FFF2-40B4-BE49-F238E27FC236}">
                <a16:creationId xmlns:a16="http://schemas.microsoft.com/office/drawing/2014/main" id="{FF60C9AF-4508-8E4B-ADF9-4DC838862B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1949" y="6517124"/>
            <a:ext cx="1736593" cy="273224"/>
          </a:xfrm>
          <a:prstGeom prst="rect">
            <a:avLst/>
          </a:prstGeom>
        </p:spPr>
      </p:pic>
      <p:sp>
        <p:nvSpPr>
          <p:cNvPr id="12" name="Parallelogram 17">
            <a:extLst>
              <a:ext uri="{FF2B5EF4-FFF2-40B4-BE49-F238E27FC236}">
                <a16:creationId xmlns:a16="http://schemas.microsoft.com/office/drawing/2014/main" id="{FBD26A1B-1AA7-0744-A187-C01FC0DE092D}"/>
              </a:ext>
            </a:extLst>
          </p:cNvPr>
          <p:cNvSpPr/>
          <p:nvPr userDrawn="1"/>
        </p:nvSpPr>
        <p:spPr>
          <a:xfrm>
            <a:off x="10229" y="659679"/>
            <a:ext cx="6333756" cy="5855421"/>
          </a:xfrm>
          <a:custGeom>
            <a:avLst/>
            <a:gdLst>
              <a:gd name="connsiteX0" fmla="*/ 0 w 6614608"/>
              <a:gd name="connsiteY0" fmla="*/ 5981695 h 5981695"/>
              <a:gd name="connsiteX1" fmla="*/ 1495424 w 6614608"/>
              <a:gd name="connsiteY1" fmla="*/ 0 h 5981695"/>
              <a:gd name="connsiteX2" fmla="*/ 6614608 w 6614608"/>
              <a:gd name="connsiteY2" fmla="*/ 0 h 5981695"/>
              <a:gd name="connsiteX3" fmla="*/ 5119184 w 6614608"/>
              <a:gd name="connsiteY3" fmla="*/ 5981695 h 5981695"/>
              <a:gd name="connsiteX4" fmla="*/ 0 w 6614608"/>
              <a:gd name="connsiteY4" fmla="*/ 5981695 h 5981695"/>
              <a:gd name="connsiteX0" fmla="*/ 0 w 6364236"/>
              <a:gd name="connsiteY0" fmla="*/ 5981695 h 5981695"/>
              <a:gd name="connsiteX1" fmla="*/ 1245052 w 6364236"/>
              <a:gd name="connsiteY1" fmla="*/ 0 h 5981695"/>
              <a:gd name="connsiteX2" fmla="*/ 6364236 w 6364236"/>
              <a:gd name="connsiteY2" fmla="*/ 0 h 5981695"/>
              <a:gd name="connsiteX3" fmla="*/ 4868812 w 6364236"/>
              <a:gd name="connsiteY3" fmla="*/ 5981695 h 5981695"/>
              <a:gd name="connsiteX4" fmla="*/ 0 w 6364236"/>
              <a:gd name="connsiteY4" fmla="*/ 5981695 h 5981695"/>
              <a:gd name="connsiteX0" fmla="*/ 0 w 6333756"/>
              <a:gd name="connsiteY0" fmla="*/ 5981695 h 5981695"/>
              <a:gd name="connsiteX1" fmla="*/ 1245052 w 6333756"/>
              <a:gd name="connsiteY1" fmla="*/ 0 h 5981695"/>
              <a:gd name="connsiteX2" fmla="*/ 6333756 w 6333756"/>
              <a:gd name="connsiteY2" fmla="*/ 126274 h 5981695"/>
              <a:gd name="connsiteX3" fmla="*/ 4868812 w 6333756"/>
              <a:gd name="connsiteY3" fmla="*/ 5981695 h 5981695"/>
              <a:gd name="connsiteX4" fmla="*/ 0 w 6333756"/>
              <a:gd name="connsiteY4" fmla="*/ 5981695 h 5981695"/>
              <a:gd name="connsiteX0" fmla="*/ 0 w 6333756"/>
              <a:gd name="connsiteY0" fmla="*/ 5855421 h 5855421"/>
              <a:gd name="connsiteX1" fmla="*/ 1192801 w 6333756"/>
              <a:gd name="connsiteY1" fmla="*/ 0 h 5855421"/>
              <a:gd name="connsiteX2" fmla="*/ 6333756 w 6333756"/>
              <a:gd name="connsiteY2" fmla="*/ 0 h 5855421"/>
              <a:gd name="connsiteX3" fmla="*/ 4868812 w 6333756"/>
              <a:gd name="connsiteY3" fmla="*/ 5855421 h 5855421"/>
              <a:gd name="connsiteX4" fmla="*/ 0 w 6333756"/>
              <a:gd name="connsiteY4" fmla="*/ 5855421 h 585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33756" h="5855421">
                <a:moveTo>
                  <a:pt x="0" y="5855421"/>
                </a:moveTo>
                <a:lnTo>
                  <a:pt x="1192801" y="0"/>
                </a:lnTo>
                <a:lnTo>
                  <a:pt x="6333756" y="0"/>
                </a:lnTo>
                <a:lnTo>
                  <a:pt x="4868812" y="5855421"/>
                </a:lnTo>
                <a:lnTo>
                  <a:pt x="0" y="5855421"/>
                </a:lnTo>
                <a:close/>
              </a:path>
            </a:pathLst>
          </a:custGeom>
          <a:solidFill>
            <a:srgbClr val="1AB0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Light" panose="020B0403020202020204" pitchFamily="34" charset="0"/>
            </a:endParaRPr>
          </a:p>
        </p:txBody>
      </p:sp>
      <p:sp>
        <p:nvSpPr>
          <p:cNvPr id="13" name="Parallelogram 19">
            <a:extLst>
              <a:ext uri="{FF2B5EF4-FFF2-40B4-BE49-F238E27FC236}">
                <a16:creationId xmlns:a16="http://schemas.microsoft.com/office/drawing/2014/main" id="{C0F282F6-55F8-9B4C-933B-EC560A83C3D1}"/>
              </a:ext>
            </a:extLst>
          </p:cNvPr>
          <p:cNvSpPr/>
          <p:nvPr userDrawn="1"/>
        </p:nvSpPr>
        <p:spPr>
          <a:xfrm>
            <a:off x="-11055" y="655119"/>
            <a:ext cx="6183030" cy="5859978"/>
          </a:xfrm>
          <a:custGeom>
            <a:avLst/>
            <a:gdLst>
              <a:gd name="connsiteX0" fmla="*/ 0 w 8283723"/>
              <a:gd name="connsiteY0" fmla="*/ 5981695 h 5981695"/>
              <a:gd name="connsiteX1" fmla="*/ 1495424 w 8283723"/>
              <a:gd name="connsiteY1" fmla="*/ 0 h 5981695"/>
              <a:gd name="connsiteX2" fmla="*/ 8283723 w 8283723"/>
              <a:gd name="connsiteY2" fmla="*/ 0 h 5981695"/>
              <a:gd name="connsiteX3" fmla="*/ 6788299 w 8283723"/>
              <a:gd name="connsiteY3" fmla="*/ 5981695 h 5981695"/>
              <a:gd name="connsiteX4" fmla="*/ 0 w 8283723"/>
              <a:gd name="connsiteY4" fmla="*/ 5981695 h 5981695"/>
              <a:gd name="connsiteX0" fmla="*/ 0 w 8283723"/>
              <a:gd name="connsiteY0" fmla="*/ 5981695 h 5981695"/>
              <a:gd name="connsiteX1" fmla="*/ 2019299 w 8283723"/>
              <a:gd name="connsiteY1" fmla="*/ 0 h 5981695"/>
              <a:gd name="connsiteX2" fmla="*/ 8283723 w 8283723"/>
              <a:gd name="connsiteY2" fmla="*/ 0 h 5981695"/>
              <a:gd name="connsiteX3" fmla="*/ 6788299 w 8283723"/>
              <a:gd name="connsiteY3" fmla="*/ 5981695 h 5981695"/>
              <a:gd name="connsiteX4" fmla="*/ 0 w 8283723"/>
              <a:gd name="connsiteY4" fmla="*/ 5981695 h 5981695"/>
              <a:gd name="connsiteX0" fmla="*/ 0 w 8283723"/>
              <a:gd name="connsiteY0" fmla="*/ 5981695 h 5981695"/>
              <a:gd name="connsiteX1" fmla="*/ 2073274 w 8283723"/>
              <a:gd name="connsiteY1" fmla="*/ 0 h 5981695"/>
              <a:gd name="connsiteX2" fmla="*/ 8283723 w 8283723"/>
              <a:gd name="connsiteY2" fmla="*/ 0 h 5981695"/>
              <a:gd name="connsiteX3" fmla="*/ 6788299 w 8283723"/>
              <a:gd name="connsiteY3" fmla="*/ 5981695 h 5981695"/>
              <a:gd name="connsiteX4" fmla="*/ 0 w 8283723"/>
              <a:gd name="connsiteY4" fmla="*/ 5981695 h 5981695"/>
              <a:gd name="connsiteX0" fmla="*/ 0 w 6397773"/>
              <a:gd name="connsiteY0" fmla="*/ 5981695 h 5981695"/>
              <a:gd name="connsiteX1" fmla="*/ 187324 w 6397773"/>
              <a:gd name="connsiteY1" fmla="*/ 0 h 5981695"/>
              <a:gd name="connsiteX2" fmla="*/ 6397773 w 6397773"/>
              <a:gd name="connsiteY2" fmla="*/ 0 h 5981695"/>
              <a:gd name="connsiteX3" fmla="*/ 4902349 w 6397773"/>
              <a:gd name="connsiteY3" fmla="*/ 5981695 h 5981695"/>
              <a:gd name="connsiteX4" fmla="*/ 0 w 6397773"/>
              <a:gd name="connsiteY4" fmla="*/ 5981695 h 5981695"/>
              <a:gd name="connsiteX0" fmla="*/ 171905 w 6210449"/>
              <a:gd name="connsiteY0" fmla="*/ 5981695 h 5981695"/>
              <a:gd name="connsiteX1" fmla="*/ 0 w 6210449"/>
              <a:gd name="connsiteY1" fmla="*/ 0 h 5981695"/>
              <a:gd name="connsiteX2" fmla="*/ 6210449 w 6210449"/>
              <a:gd name="connsiteY2" fmla="*/ 0 h 5981695"/>
              <a:gd name="connsiteX3" fmla="*/ 4715025 w 6210449"/>
              <a:gd name="connsiteY3" fmla="*/ 5981695 h 5981695"/>
              <a:gd name="connsiteX4" fmla="*/ 171905 w 6210449"/>
              <a:gd name="connsiteY4" fmla="*/ 5981695 h 5981695"/>
              <a:gd name="connsiteX0" fmla="*/ 19505 w 6210449"/>
              <a:gd name="connsiteY0" fmla="*/ 5981695 h 5981695"/>
              <a:gd name="connsiteX1" fmla="*/ 0 w 6210449"/>
              <a:gd name="connsiteY1" fmla="*/ 0 h 5981695"/>
              <a:gd name="connsiteX2" fmla="*/ 6210449 w 6210449"/>
              <a:gd name="connsiteY2" fmla="*/ 0 h 5981695"/>
              <a:gd name="connsiteX3" fmla="*/ 4715025 w 6210449"/>
              <a:gd name="connsiteY3" fmla="*/ 5981695 h 5981695"/>
              <a:gd name="connsiteX4" fmla="*/ 19505 w 6210449"/>
              <a:gd name="connsiteY4" fmla="*/ 5981695 h 5981695"/>
              <a:gd name="connsiteX0" fmla="*/ 1930 w 6211924"/>
              <a:gd name="connsiteY0" fmla="*/ 5981695 h 5981695"/>
              <a:gd name="connsiteX1" fmla="*/ 1475 w 6211924"/>
              <a:gd name="connsiteY1" fmla="*/ 0 h 5981695"/>
              <a:gd name="connsiteX2" fmla="*/ 6211924 w 6211924"/>
              <a:gd name="connsiteY2" fmla="*/ 0 h 5981695"/>
              <a:gd name="connsiteX3" fmla="*/ 4716500 w 6211924"/>
              <a:gd name="connsiteY3" fmla="*/ 5981695 h 5981695"/>
              <a:gd name="connsiteX4" fmla="*/ 1930 w 6211924"/>
              <a:gd name="connsiteY4" fmla="*/ 5981695 h 5981695"/>
              <a:gd name="connsiteX0" fmla="*/ 1611 w 6211605"/>
              <a:gd name="connsiteY0" fmla="*/ 5981695 h 5981695"/>
              <a:gd name="connsiteX1" fmla="*/ 4331 w 6211605"/>
              <a:gd name="connsiteY1" fmla="*/ 123825 h 5981695"/>
              <a:gd name="connsiteX2" fmla="*/ 6211605 w 6211605"/>
              <a:gd name="connsiteY2" fmla="*/ 0 h 5981695"/>
              <a:gd name="connsiteX3" fmla="*/ 4716181 w 6211605"/>
              <a:gd name="connsiteY3" fmla="*/ 5981695 h 5981695"/>
              <a:gd name="connsiteX4" fmla="*/ 1611 w 6211605"/>
              <a:gd name="connsiteY4" fmla="*/ 5981695 h 5981695"/>
              <a:gd name="connsiteX0" fmla="*/ 1611 w 6183030"/>
              <a:gd name="connsiteY0" fmla="*/ 5857870 h 5857870"/>
              <a:gd name="connsiteX1" fmla="*/ 4331 w 6183030"/>
              <a:gd name="connsiteY1" fmla="*/ 0 h 5857870"/>
              <a:gd name="connsiteX2" fmla="*/ 6183030 w 6183030"/>
              <a:gd name="connsiteY2" fmla="*/ 3175 h 5857870"/>
              <a:gd name="connsiteX3" fmla="*/ 4716181 w 6183030"/>
              <a:gd name="connsiteY3" fmla="*/ 5857870 h 5857870"/>
              <a:gd name="connsiteX4" fmla="*/ 1611 w 6183030"/>
              <a:gd name="connsiteY4" fmla="*/ 5857870 h 5857870"/>
              <a:gd name="connsiteX0" fmla="*/ 1611 w 6183030"/>
              <a:gd name="connsiteY0" fmla="*/ 5857870 h 5857870"/>
              <a:gd name="connsiteX1" fmla="*/ 4331 w 6183030"/>
              <a:gd name="connsiteY1" fmla="*/ 0 h 5857870"/>
              <a:gd name="connsiteX2" fmla="*/ 6183030 w 6183030"/>
              <a:gd name="connsiteY2" fmla="*/ 0 h 5857870"/>
              <a:gd name="connsiteX3" fmla="*/ 4716181 w 6183030"/>
              <a:gd name="connsiteY3" fmla="*/ 5857870 h 5857870"/>
              <a:gd name="connsiteX4" fmla="*/ 1611 w 6183030"/>
              <a:gd name="connsiteY4" fmla="*/ 5857870 h 5857870"/>
              <a:gd name="connsiteX0" fmla="*/ 1611 w 6183030"/>
              <a:gd name="connsiteY0" fmla="*/ 5857870 h 5857870"/>
              <a:gd name="connsiteX1" fmla="*/ 4331 w 6183030"/>
              <a:gd name="connsiteY1" fmla="*/ 0 h 5857870"/>
              <a:gd name="connsiteX2" fmla="*/ 6183030 w 6183030"/>
              <a:gd name="connsiteY2" fmla="*/ 0 h 5857870"/>
              <a:gd name="connsiteX3" fmla="*/ 4716181 w 6183030"/>
              <a:gd name="connsiteY3" fmla="*/ 5857870 h 5857870"/>
              <a:gd name="connsiteX4" fmla="*/ 1611 w 6183030"/>
              <a:gd name="connsiteY4" fmla="*/ 5857870 h 585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3030" h="5857870">
                <a:moveTo>
                  <a:pt x="1611" y="5857870"/>
                </a:moveTo>
                <a:cubicBezTo>
                  <a:pt x="-4891" y="3863972"/>
                  <a:pt x="10833" y="1993898"/>
                  <a:pt x="4331" y="0"/>
                </a:cubicBezTo>
                <a:lnTo>
                  <a:pt x="6183030" y="0"/>
                </a:lnTo>
                <a:lnTo>
                  <a:pt x="4716181" y="5857870"/>
                </a:lnTo>
                <a:lnTo>
                  <a:pt x="1611" y="5857870"/>
                </a:lnTo>
                <a:close/>
              </a:path>
            </a:pathLst>
          </a:custGeom>
          <a:solidFill>
            <a:srgbClr val="003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000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 2 (reversed dark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49987BB-1A2A-A64C-B5FF-49E9934F0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9899" y="655120"/>
            <a:ext cx="12213590" cy="6202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876D4B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9" name="Text Placeholder 4"/>
          <p:cNvSpPr txBox="1">
            <a:spLocks/>
          </p:cNvSpPr>
          <p:nvPr userDrawn="1"/>
        </p:nvSpPr>
        <p:spPr>
          <a:xfrm>
            <a:off x="141518" y="6526993"/>
            <a:ext cx="642938" cy="3286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458CD-D645-BD4D-94F2-627E3995D728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Helvetica" pitchFamily="2" charset="0"/>
                <a:ea typeface="Arial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Helvetica" pitchFamily="2" charset="0"/>
              <a:ea typeface="Arial" charset="0"/>
              <a:cs typeface="Arial" charset="0"/>
            </a:endParaRP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1D1E1E67-85EC-AD43-9490-6675AF2E7E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1834" y="6271625"/>
            <a:ext cx="1857883" cy="608147"/>
          </a:xfrm>
          <a:prstGeom prst="rect">
            <a:avLst/>
          </a:prstGeom>
        </p:spPr>
      </p:pic>
      <p:sp>
        <p:nvSpPr>
          <p:cNvPr id="13" name="Parallelogram 17">
            <a:extLst>
              <a:ext uri="{FF2B5EF4-FFF2-40B4-BE49-F238E27FC236}">
                <a16:creationId xmlns:a16="http://schemas.microsoft.com/office/drawing/2014/main" id="{D47B329E-3BD8-CE41-A7CE-6B99DD89D195}"/>
              </a:ext>
            </a:extLst>
          </p:cNvPr>
          <p:cNvSpPr/>
          <p:nvPr userDrawn="1"/>
        </p:nvSpPr>
        <p:spPr>
          <a:xfrm>
            <a:off x="10229" y="659679"/>
            <a:ext cx="6333756" cy="5855421"/>
          </a:xfrm>
          <a:custGeom>
            <a:avLst/>
            <a:gdLst>
              <a:gd name="connsiteX0" fmla="*/ 0 w 6614608"/>
              <a:gd name="connsiteY0" fmla="*/ 5981695 h 5981695"/>
              <a:gd name="connsiteX1" fmla="*/ 1495424 w 6614608"/>
              <a:gd name="connsiteY1" fmla="*/ 0 h 5981695"/>
              <a:gd name="connsiteX2" fmla="*/ 6614608 w 6614608"/>
              <a:gd name="connsiteY2" fmla="*/ 0 h 5981695"/>
              <a:gd name="connsiteX3" fmla="*/ 5119184 w 6614608"/>
              <a:gd name="connsiteY3" fmla="*/ 5981695 h 5981695"/>
              <a:gd name="connsiteX4" fmla="*/ 0 w 6614608"/>
              <a:gd name="connsiteY4" fmla="*/ 5981695 h 5981695"/>
              <a:gd name="connsiteX0" fmla="*/ 0 w 6364236"/>
              <a:gd name="connsiteY0" fmla="*/ 5981695 h 5981695"/>
              <a:gd name="connsiteX1" fmla="*/ 1245052 w 6364236"/>
              <a:gd name="connsiteY1" fmla="*/ 0 h 5981695"/>
              <a:gd name="connsiteX2" fmla="*/ 6364236 w 6364236"/>
              <a:gd name="connsiteY2" fmla="*/ 0 h 5981695"/>
              <a:gd name="connsiteX3" fmla="*/ 4868812 w 6364236"/>
              <a:gd name="connsiteY3" fmla="*/ 5981695 h 5981695"/>
              <a:gd name="connsiteX4" fmla="*/ 0 w 6364236"/>
              <a:gd name="connsiteY4" fmla="*/ 5981695 h 5981695"/>
              <a:gd name="connsiteX0" fmla="*/ 0 w 6333756"/>
              <a:gd name="connsiteY0" fmla="*/ 5981695 h 5981695"/>
              <a:gd name="connsiteX1" fmla="*/ 1245052 w 6333756"/>
              <a:gd name="connsiteY1" fmla="*/ 0 h 5981695"/>
              <a:gd name="connsiteX2" fmla="*/ 6333756 w 6333756"/>
              <a:gd name="connsiteY2" fmla="*/ 126274 h 5981695"/>
              <a:gd name="connsiteX3" fmla="*/ 4868812 w 6333756"/>
              <a:gd name="connsiteY3" fmla="*/ 5981695 h 5981695"/>
              <a:gd name="connsiteX4" fmla="*/ 0 w 6333756"/>
              <a:gd name="connsiteY4" fmla="*/ 5981695 h 5981695"/>
              <a:gd name="connsiteX0" fmla="*/ 0 w 6333756"/>
              <a:gd name="connsiteY0" fmla="*/ 5855421 h 5855421"/>
              <a:gd name="connsiteX1" fmla="*/ 1192801 w 6333756"/>
              <a:gd name="connsiteY1" fmla="*/ 0 h 5855421"/>
              <a:gd name="connsiteX2" fmla="*/ 6333756 w 6333756"/>
              <a:gd name="connsiteY2" fmla="*/ 0 h 5855421"/>
              <a:gd name="connsiteX3" fmla="*/ 4868812 w 6333756"/>
              <a:gd name="connsiteY3" fmla="*/ 5855421 h 5855421"/>
              <a:gd name="connsiteX4" fmla="*/ 0 w 6333756"/>
              <a:gd name="connsiteY4" fmla="*/ 5855421 h 585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33756" h="5855421">
                <a:moveTo>
                  <a:pt x="0" y="5855421"/>
                </a:moveTo>
                <a:lnTo>
                  <a:pt x="1192801" y="0"/>
                </a:lnTo>
                <a:lnTo>
                  <a:pt x="6333756" y="0"/>
                </a:lnTo>
                <a:lnTo>
                  <a:pt x="4868812" y="5855421"/>
                </a:lnTo>
                <a:lnTo>
                  <a:pt x="0" y="5855421"/>
                </a:lnTo>
                <a:close/>
              </a:path>
            </a:pathLst>
          </a:custGeom>
          <a:solidFill>
            <a:srgbClr val="1AB0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Light" panose="020B0403020202020204" pitchFamily="34" charset="0"/>
            </a:endParaRPr>
          </a:p>
        </p:txBody>
      </p:sp>
      <p:sp>
        <p:nvSpPr>
          <p:cNvPr id="14" name="Parallelogram 19">
            <a:extLst>
              <a:ext uri="{FF2B5EF4-FFF2-40B4-BE49-F238E27FC236}">
                <a16:creationId xmlns:a16="http://schemas.microsoft.com/office/drawing/2014/main" id="{E5862DE7-83CF-1E4F-A82F-32BBD0BE5186}"/>
              </a:ext>
            </a:extLst>
          </p:cNvPr>
          <p:cNvSpPr/>
          <p:nvPr userDrawn="1"/>
        </p:nvSpPr>
        <p:spPr>
          <a:xfrm>
            <a:off x="-11055" y="655119"/>
            <a:ext cx="6183030" cy="5859978"/>
          </a:xfrm>
          <a:custGeom>
            <a:avLst/>
            <a:gdLst>
              <a:gd name="connsiteX0" fmla="*/ 0 w 8283723"/>
              <a:gd name="connsiteY0" fmla="*/ 5981695 h 5981695"/>
              <a:gd name="connsiteX1" fmla="*/ 1495424 w 8283723"/>
              <a:gd name="connsiteY1" fmla="*/ 0 h 5981695"/>
              <a:gd name="connsiteX2" fmla="*/ 8283723 w 8283723"/>
              <a:gd name="connsiteY2" fmla="*/ 0 h 5981695"/>
              <a:gd name="connsiteX3" fmla="*/ 6788299 w 8283723"/>
              <a:gd name="connsiteY3" fmla="*/ 5981695 h 5981695"/>
              <a:gd name="connsiteX4" fmla="*/ 0 w 8283723"/>
              <a:gd name="connsiteY4" fmla="*/ 5981695 h 5981695"/>
              <a:gd name="connsiteX0" fmla="*/ 0 w 8283723"/>
              <a:gd name="connsiteY0" fmla="*/ 5981695 h 5981695"/>
              <a:gd name="connsiteX1" fmla="*/ 2019299 w 8283723"/>
              <a:gd name="connsiteY1" fmla="*/ 0 h 5981695"/>
              <a:gd name="connsiteX2" fmla="*/ 8283723 w 8283723"/>
              <a:gd name="connsiteY2" fmla="*/ 0 h 5981695"/>
              <a:gd name="connsiteX3" fmla="*/ 6788299 w 8283723"/>
              <a:gd name="connsiteY3" fmla="*/ 5981695 h 5981695"/>
              <a:gd name="connsiteX4" fmla="*/ 0 w 8283723"/>
              <a:gd name="connsiteY4" fmla="*/ 5981695 h 5981695"/>
              <a:gd name="connsiteX0" fmla="*/ 0 w 8283723"/>
              <a:gd name="connsiteY0" fmla="*/ 5981695 h 5981695"/>
              <a:gd name="connsiteX1" fmla="*/ 2073274 w 8283723"/>
              <a:gd name="connsiteY1" fmla="*/ 0 h 5981695"/>
              <a:gd name="connsiteX2" fmla="*/ 8283723 w 8283723"/>
              <a:gd name="connsiteY2" fmla="*/ 0 h 5981695"/>
              <a:gd name="connsiteX3" fmla="*/ 6788299 w 8283723"/>
              <a:gd name="connsiteY3" fmla="*/ 5981695 h 5981695"/>
              <a:gd name="connsiteX4" fmla="*/ 0 w 8283723"/>
              <a:gd name="connsiteY4" fmla="*/ 5981695 h 5981695"/>
              <a:gd name="connsiteX0" fmla="*/ 0 w 6397773"/>
              <a:gd name="connsiteY0" fmla="*/ 5981695 h 5981695"/>
              <a:gd name="connsiteX1" fmla="*/ 187324 w 6397773"/>
              <a:gd name="connsiteY1" fmla="*/ 0 h 5981695"/>
              <a:gd name="connsiteX2" fmla="*/ 6397773 w 6397773"/>
              <a:gd name="connsiteY2" fmla="*/ 0 h 5981695"/>
              <a:gd name="connsiteX3" fmla="*/ 4902349 w 6397773"/>
              <a:gd name="connsiteY3" fmla="*/ 5981695 h 5981695"/>
              <a:gd name="connsiteX4" fmla="*/ 0 w 6397773"/>
              <a:gd name="connsiteY4" fmla="*/ 5981695 h 5981695"/>
              <a:gd name="connsiteX0" fmla="*/ 171905 w 6210449"/>
              <a:gd name="connsiteY0" fmla="*/ 5981695 h 5981695"/>
              <a:gd name="connsiteX1" fmla="*/ 0 w 6210449"/>
              <a:gd name="connsiteY1" fmla="*/ 0 h 5981695"/>
              <a:gd name="connsiteX2" fmla="*/ 6210449 w 6210449"/>
              <a:gd name="connsiteY2" fmla="*/ 0 h 5981695"/>
              <a:gd name="connsiteX3" fmla="*/ 4715025 w 6210449"/>
              <a:gd name="connsiteY3" fmla="*/ 5981695 h 5981695"/>
              <a:gd name="connsiteX4" fmla="*/ 171905 w 6210449"/>
              <a:gd name="connsiteY4" fmla="*/ 5981695 h 5981695"/>
              <a:gd name="connsiteX0" fmla="*/ 19505 w 6210449"/>
              <a:gd name="connsiteY0" fmla="*/ 5981695 h 5981695"/>
              <a:gd name="connsiteX1" fmla="*/ 0 w 6210449"/>
              <a:gd name="connsiteY1" fmla="*/ 0 h 5981695"/>
              <a:gd name="connsiteX2" fmla="*/ 6210449 w 6210449"/>
              <a:gd name="connsiteY2" fmla="*/ 0 h 5981695"/>
              <a:gd name="connsiteX3" fmla="*/ 4715025 w 6210449"/>
              <a:gd name="connsiteY3" fmla="*/ 5981695 h 5981695"/>
              <a:gd name="connsiteX4" fmla="*/ 19505 w 6210449"/>
              <a:gd name="connsiteY4" fmla="*/ 5981695 h 5981695"/>
              <a:gd name="connsiteX0" fmla="*/ 1930 w 6211924"/>
              <a:gd name="connsiteY0" fmla="*/ 5981695 h 5981695"/>
              <a:gd name="connsiteX1" fmla="*/ 1475 w 6211924"/>
              <a:gd name="connsiteY1" fmla="*/ 0 h 5981695"/>
              <a:gd name="connsiteX2" fmla="*/ 6211924 w 6211924"/>
              <a:gd name="connsiteY2" fmla="*/ 0 h 5981695"/>
              <a:gd name="connsiteX3" fmla="*/ 4716500 w 6211924"/>
              <a:gd name="connsiteY3" fmla="*/ 5981695 h 5981695"/>
              <a:gd name="connsiteX4" fmla="*/ 1930 w 6211924"/>
              <a:gd name="connsiteY4" fmla="*/ 5981695 h 5981695"/>
              <a:gd name="connsiteX0" fmla="*/ 1611 w 6211605"/>
              <a:gd name="connsiteY0" fmla="*/ 5981695 h 5981695"/>
              <a:gd name="connsiteX1" fmla="*/ 4331 w 6211605"/>
              <a:gd name="connsiteY1" fmla="*/ 123825 h 5981695"/>
              <a:gd name="connsiteX2" fmla="*/ 6211605 w 6211605"/>
              <a:gd name="connsiteY2" fmla="*/ 0 h 5981695"/>
              <a:gd name="connsiteX3" fmla="*/ 4716181 w 6211605"/>
              <a:gd name="connsiteY3" fmla="*/ 5981695 h 5981695"/>
              <a:gd name="connsiteX4" fmla="*/ 1611 w 6211605"/>
              <a:gd name="connsiteY4" fmla="*/ 5981695 h 5981695"/>
              <a:gd name="connsiteX0" fmla="*/ 1611 w 6183030"/>
              <a:gd name="connsiteY0" fmla="*/ 5857870 h 5857870"/>
              <a:gd name="connsiteX1" fmla="*/ 4331 w 6183030"/>
              <a:gd name="connsiteY1" fmla="*/ 0 h 5857870"/>
              <a:gd name="connsiteX2" fmla="*/ 6183030 w 6183030"/>
              <a:gd name="connsiteY2" fmla="*/ 3175 h 5857870"/>
              <a:gd name="connsiteX3" fmla="*/ 4716181 w 6183030"/>
              <a:gd name="connsiteY3" fmla="*/ 5857870 h 5857870"/>
              <a:gd name="connsiteX4" fmla="*/ 1611 w 6183030"/>
              <a:gd name="connsiteY4" fmla="*/ 5857870 h 5857870"/>
              <a:gd name="connsiteX0" fmla="*/ 1611 w 6183030"/>
              <a:gd name="connsiteY0" fmla="*/ 5857870 h 5857870"/>
              <a:gd name="connsiteX1" fmla="*/ 4331 w 6183030"/>
              <a:gd name="connsiteY1" fmla="*/ 0 h 5857870"/>
              <a:gd name="connsiteX2" fmla="*/ 6183030 w 6183030"/>
              <a:gd name="connsiteY2" fmla="*/ 0 h 5857870"/>
              <a:gd name="connsiteX3" fmla="*/ 4716181 w 6183030"/>
              <a:gd name="connsiteY3" fmla="*/ 5857870 h 5857870"/>
              <a:gd name="connsiteX4" fmla="*/ 1611 w 6183030"/>
              <a:gd name="connsiteY4" fmla="*/ 5857870 h 5857870"/>
              <a:gd name="connsiteX0" fmla="*/ 1611 w 6183030"/>
              <a:gd name="connsiteY0" fmla="*/ 5857870 h 5857870"/>
              <a:gd name="connsiteX1" fmla="*/ 4331 w 6183030"/>
              <a:gd name="connsiteY1" fmla="*/ 0 h 5857870"/>
              <a:gd name="connsiteX2" fmla="*/ 6183030 w 6183030"/>
              <a:gd name="connsiteY2" fmla="*/ 0 h 5857870"/>
              <a:gd name="connsiteX3" fmla="*/ 4716181 w 6183030"/>
              <a:gd name="connsiteY3" fmla="*/ 5857870 h 5857870"/>
              <a:gd name="connsiteX4" fmla="*/ 1611 w 6183030"/>
              <a:gd name="connsiteY4" fmla="*/ 5857870 h 585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3030" h="5857870">
                <a:moveTo>
                  <a:pt x="1611" y="5857870"/>
                </a:moveTo>
                <a:cubicBezTo>
                  <a:pt x="-4891" y="3863972"/>
                  <a:pt x="10833" y="1993898"/>
                  <a:pt x="4331" y="0"/>
                </a:cubicBezTo>
                <a:lnTo>
                  <a:pt x="6183030" y="0"/>
                </a:lnTo>
                <a:lnTo>
                  <a:pt x="4716181" y="5857870"/>
                </a:lnTo>
                <a:lnTo>
                  <a:pt x="1611" y="5857870"/>
                </a:lnTo>
                <a:close/>
              </a:path>
            </a:pathLst>
          </a:custGeom>
          <a:solidFill>
            <a:srgbClr val="003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854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DF616338-6714-BE4E-BBC4-875CBC81DEB3}"/>
              </a:ext>
            </a:extLst>
          </p:cNvPr>
          <p:cNvSpPr/>
          <p:nvPr userDrawn="1"/>
        </p:nvSpPr>
        <p:spPr>
          <a:xfrm rot="16200000">
            <a:off x="5768445" y="-5768439"/>
            <a:ext cx="655118" cy="12191999"/>
          </a:xfrm>
          <a:custGeom>
            <a:avLst/>
            <a:gdLst>
              <a:gd name="connsiteX0" fmla="*/ 0 w 656214"/>
              <a:gd name="connsiteY0" fmla="*/ 229498 h 12397561"/>
              <a:gd name="connsiteX1" fmla="*/ 229498 w 656214"/>
              <a:gd name="connsiteY1" fmla="*/ 0 h 12397561"/>
              <a:gd name="connsiteX2" fmla="*/ 426716 w 656214"/>
              <a:gd name="connsiteY2" fmla="*/ 0 h 12397561"/>
              <a:gd name="connsiteX3" fmla="*/ 656214 w 656214"/>
              <a:gd name="connsiteY3" fmla="*/ 229498 h 12397561"/>
              <a:gd name="connsiteX4" fmla="*/ 656214 w 656214"/>
              <a:gd name="connsiteY4" fmla="*/ 12168063 h 12397561"/>
              <a:gd name="connsiteX5" fmla="*/ 426716 w 656214"/>
              <a:gd name="connsiteY5" fmla="*/ 12397561 h 12397561"/>
              <a:gd name="connsiteX6" fmla="*/ 229498 w 656214"/>
              <a:gd name="connsiteY6" fmla="*/ 12397561 h 12397561"/>
              <a:gd name="connsiteX7" fmla="*/ 0 w 656214"/>
              <a:gd name="connsiteY7" fmla="*/ 12168063 h 12397561"/>
              <a:gd name="connsiteX8" fmla="*/ 0 w 656214"/>
              <a:gd name="connsiteY8" fmla="*/ 229498 h 12397561"/>
              <a:gd name="connsiteX0" fmla="*/ 0 w 656214"/>
              <a:gd name="connsiteY0" fmla="*/ 229498 h 13133005"/>
              <a:gd name="connsiteX1" fmla="*/ 229498 w 656214"/>
              <a:gd name="connsiteY1" fmla="*/ 0 h 13133005"/>
              <a:gd name="connsiteX2" fmla="*/ 426716 w 656214"/>
              <a:gd name="connsiteY2" fmla="*/ 0 h 13133005"/>
              <a:gd name="connsiteX3" fmla="*/ 656214 w 656214"/>
              <a:gd name="connsiteY3" fmla="*/ 229498 h 13133005"/>
              <a:gd name="connsiteX4" fmla="*/ 656214 w 656214"/>
              <a:gd name="connsiteY4" fmla="*/ 12168063 h 13133005"/>
              <a:gd name="connsiteX5" fmla="*/ 229498 w 656214"/>
              <a:gd name="connsiteY5" fmla="*/ 12397561 h 13133005"/>
              <a:gd name="connsiteX6" fmla="*/ 0 w 656214"/>
              <a:gd name="connsiteY6" fmla="*/ 12168063 h 13133005"/>
              <a:gd name="connsiteX7" fmla="*/ 0 w 656214"/>
              <a:gd name="connsiteY7" fmla="*/ 229498 h 13133005"/>
              <a:gd name="connsiteX0" fmla="*/ 0 w 656214"/>
              <a:gd name="connsiteY0" fmla="*/ 229498 h 13660383"/>
              <a:gd name="connsiteX1" fmla="*/ 229498 w 656214"/>
              <a:gd name="connsiteY1" fmla="*/ 0 h 13660383"/>
              <a:gd name="connsiteX2" fmla="*/ 426716 w 656214"/>
              <a:gd name="connsiteY2" fmla="*/ 0 h 13660383"/>
              <a:gd name="connsiteX3" fmla="*/ 656214 w 656214"/>
              <a:gd name="connsiteY3" fmla="*/ 229498 h 13660383"/>
              <a:gd name="connsiteX4" fmla="*/ 656214 w 656214"/>
              <a:gd name="connsiteY4" fmla="*/ 12168063 h 13660383"/>
              <a:gd name="connsiteX5" fmla="*/ 0 w 656214"/>
              <a:gd name="connsiteY5" fmla="*/ 12168063 h 13660383"/>
              <a:gd name="connsiteX6" fmla="*/ 0 w 656214"/>
              <a:gd name="connsiteY6" fmla="*/ 229498 h 13660383"/>
              <a:gd name="connsiteX0" fmla="*/ 0 w 656214"/>
              <a:gd name="connsiteY0" fmla="*/ 229498 h 13661510"/>
              <a:gd name="connsiteX1" fmla="*/ 229498 w 656214"/>
              <a:gd name="connsiteY1" fmla="*/ 0 h 13661510"/>
              <a:gd name="connsiteX2" fmla="*/ 426716 w 656214"/>
              <a:gd name="connsiteY2" fmla="*/ 0 h 13661510"/>
              <a:gd name="connsiteX3" fmla="*/ 656214 w 656214"/>
              <a:gd name="connsiteY3" fmla="*/ 229498 h 13661510"/>
              <a:gd name="connsiteX4" fmla="*/ 656214 w 656214"/>
              <a:gd name="connsiteY4" fmla="*/ 12168063 h 13661510"/>
              <a:gd name="connsiteX5" fmla="*/ 0 w 656214"/>
              <a:gd name="connsiteY5" fmla="*/ 12168063 h 13661510"/>
              <a:gd name="connsiteX6" fmla="*/ 0 w 656214"/>
              <a:gd name="connsiteY6" fmla="*/ 229498 h 13661510"/>
              <a:gd name="connsiteX0" fmla="*/ 0 w 656214"/>
              <a:gd name="connsiteY0" fmla="*/ 229498 h 13052401"/>
              <a:gd name="connsiteX1" fmla="*/ 229498 w 656214"/>
              <a:gd name="connsiteY1" fmla="*/ 0 h 13052401"/>
              <a:gd name="connsiteX2" fmla="*/ 426716 w 656214"/>
              <a:gd name="connsiteY2" fmla="*/ 0 h 13052401"/>
              <a:gd name="connsiteX3" fmla="*/ 656214 w 656214"/>
              <a:gd name="connsiteY3" fmla="*/ 229498 h 13052401"/>
              <a:gd name="connsiteX4" fmla="*/ 656214 w 656214"/>
              <a:gd name="connsiteY4" fmla="*/ 12168063 h 13052401"/>
              <a:gd name="connsiteX5" fmla="*/ 0 w 656214"/>
              <a:gd name="connsiteY5" fmla="*/ 12168063 h 13052401"/>
              <a:gd name="connsiteX6" fmla="*/ 0 w 656214"/>
              <a:gd name="connsiteY6" fmla="*/ 229498 h 13052401"/>
              <a:gd name="connsiteX0" fmla="*/ 0 w 656214"/>
              <a:gd name="connsiteY0" fmla="*/ 229498 h 12168063"/>
              <a:gd name="connsiteX1" fmla="*/ 229498 w 656214"/>
              <a:gd name="connsiteY1" fmla="*/ 0 h 12168063"/>
              <a:gd name="connsiteX2" fmla="*/ 426716 w 656214"/>
              <a:gd name="connsiteY2" fmla="*/ 0 h 12168063"/>
              <a:gd name="connsiteX3" fmla="*/ 656214 w 656214"/>
              <a:gd name="connsiteY3" fmla="*/ 229498 h 12168063"/>
              <a:gd name="connsiteX4" fmla="*/ 656214 w 656214"/>
              <a:gd name="connsiteY4" fmla="*/ 12168063 h 12168063"/>
              <a:gd name="connsiteX5" fmla="*/ 0 w 656214"/>
              <a:gd name="connsiteY5" fmla="*/ 12168063 h 12168063"/>
              <a:gd name="connsiteX6" fmla="*/ 0 w 656214"/>
              <a:gd name="connsiteY6" fmla="*/ 229498 h 12168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6214" h="12168063">
                <a:moveTo>
                  <a:pt x="0" y="229498"/>
                </a:moveTo>
                <a:cubicBezTo>
                  <a:pt x="0" y="102750"/>
                  <a:pt x="102750" y="0"/>
                  <a:pt x="229498" y="0"/>
                </a:cubicBezTo>
                <a:lnTo>
                  <a:pt x="426716" y="0"/>
                </a:lnTo>
                <a:cubicBezTo>
                  <a:pt x="553464" y="0"/>
                  <a:pt x="656214" y="102750"/>
                  <a:pt x="656214" y="229498"/>
                </a:cubicBezTo>
                <a:lnTo>
                  <a:pt x="656214" y="12168063"/>
                </a:lnTo>
                <a:lnTo>
                  <a:pt x="0" y="12168063"/>
                </a:lnTo>
                <a:lnTo>
                  <a:pt x="0" y="229498"/>
                </a:lnTo>
                <a:close/>
              </a:path>
            </a:pathLst>
          </a:cu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FB1DD2-50A0-6C44-97E5-7AD485B35F36}"/>
              </a:ext>
            </a:extLst>
          </p:cNvPr>
          <p:cNvGrpSpPr/>
          <p:nvPr userDrawn="1"/>
        </p:nvGrpSpPr>
        <p:grpSpPr>
          <a:xfrm>
            <a:off x="-4532" y="-1095"/>
            <a:ext cx="614131" cy="656215"/>
            <a:chOff x="5819567" y="5201634"/>
            <a:chExt cx="564649" cy="1656366"/>
          </a:xfrm>
        </p:grpSpPr>
        <p:sp>
          <p:nvSpPr>
            <p:cNvPr id="13" name="Parallelogram 10">
              <a:extLst>
                <a:ext uri="{FF2B5EF4-FFF2-40B4-BE49-F238E27FC236}">
                  <a16:creationId xmlns:a16="http://schemas.microsoft.com/office/drawing/2014/main" id="{9005645A-CB49-3943-B95B-F3D0C984EB37}"/>
                </a:ext>
              </a:extLst>
            </p:cNvPr>
            <p:cNvSpPr/>
            <p:nvPr/>
          </p:nvSpPr>
          <p:spPr>
            <a:xfrm>
              <a:off x="5826741" y="5201634"/>
              <a:ext cx="557475" cy="1656366"/>
            </a:xfrm>
            <a:custGeom>
              <a:avLst/>
              <a:gdLst>
                <a:gd name="connsiteX0" fmla="*/ 0 w 6614608"/>
                <a:gd name="connsiteY0" fmla="*/ 656215 h 656215"/>
                <a:gd name="connsiteX1" fmla="*/ 164054 w 6614608"/>
                <a:gd name="connsiteY1" fmla="*/ 0 h 656215"/>
                <a:gd name="connsiteX2" fmla="*/ 6614608 w 6614608"/>
                <a:gd name="connsiteY2" fmla="*/ 0 h 656215"/>
                <a:gd name="connsiteX3" fmla="*/ 6450554 w 6614608"/>
                <a:gd name="connsiteY3" fmla="*/ 656215 h 656215"/>
                <a:gd name="connsiteX4" fmla="*/ 0 w 6614608"/>
                <a:gd name="connsiteY4" fmla="*/ 656215 h 656215"/>
                <a:gd name="connsiteX0" fmla="*/ 0 w 6614608"/>
                <a:gd name="connsiteY0" fmla="*/ 656215 h 656215"/>
                <a:gd name="connsiteX1" fmla="*/ 4196304 w 6614608"/>
                <a:gd name="connsiteY1" fmla="*/ 38100 h 656215"/>
                <a:gd name="connsiteX2" fmla="*/ 6614608 w 6614608"/>
                <a:gd name="connsiteY2" fmla="*/ 0 h 656215"/>
                <a:gd name="connsiteX3" fmla="*/ 6450554 w 6614608"/>
                <a:gd name="connsiteY3" fmla="*/ 656215 h 656215"/>
                <a:gd name="connsiteX4" fmla="*/ 0 w 6614608"/>
                <a:gd name="connsiteY4" fmla="*/ 656215 h 656215"/>
                <a:gd name="connsiteX0" fmla="*/ 0 w 2791908"/>
                <a:gd name="connsiteY0" fmla="*/ 602240 h 656215"/>
                <a:gd name="connsiteX1" fmla="*/ 373604 w 2791908"/>
                <a:gd name="connsiteY1" fmla="*/ 38100 h 656215"/>
                <a:gd name="connsiteX2" fmla="*/ 2791908 w 2791908"/>
                <a:gd name="connsiteY2" fmla="*/ 0 h 656215"/>
                <a:gd name="connsiteX3" fmla="*/ 2627854 w 2791908"/>
                <a:gd name="connsiteY3" fmla="*/ 656215 h 656215"/>
                <a:gd name="connsiteX4" fmla="*/ 0 w 2791908"/>
                <a:gd name="connsiteY4" fmla="*/ 602240 h 656215"/>
                <a:gd name="connsiteX0" fmla="*/ 1852071 w 2418304"/>
                <a:gd name="connsiteY0" fmla="*/ 653040 h 656215"/>
                <a:gd name="connsiteX1" fmla="*/ 0 w 2418304"/>
                <a:gd name="connsiteY1" fmla="*/ 38100 h 656215"/>
                <a:gd name="connsiteX2" fmla="*/ 2418304 w 2418304"/>
                <a:gd name="connsiteY2" fmla="*/ 0 h 656215"/>
                <a:gd name="connsiteX3" fmla="*/ 2254250 w 2418304"/>
                <a:gd name="connsiteY3" fmla="*/ 656215 h 656215"/>
                <a:gd name="connsiteX4" fmla="*/ 1852071 w 2418304"/>
                <a:gd name="connsiteY4" fmla="*/ 653040 h 656215"/>
                <a:gd name="connsiteX0" fmla="*/ 0 w 566233"/>
                <a:gd name="connsiteY0" fmla="*/ 653040 h 656215"/>
                <a:gd name="connsiteX1" fmla="*/ 71979 w 566233"/>
                <a:gd name="connsiteY1" fmla="*/ 133350 h 656215"/>
                <a:gd name="connsiteX2" fmla="*/ 566233 w 566233"/>
                <a:gd name="connsiteY2" fmla="*/ 0 h 656215"/>
                <a:gd name="connsiteX3" fmla="*/ 402179 w 566233"/>
                <a:gd name="connsiteY3" fmla="*/ 656215 h 656215"/>
                <a:gd name="connsiteX4" fmla="*/ 0 w 566233"/>
                <a:gd name="connsiteY4" fmla="*/ 653040 h 656215"/>
                <a:gd name="connsiteX0" fmla="*/ 0 w 566233"/>
                <a:gd name="connsiteY0" fmla="*/ 653040 h 656215"/>
                <a:gd name="connsiteX1" fmla="*/ 2129 w 566233"/>
                <a:gd name="connsiteY1" fmla="*/ 0 h 656215"/>
                <a:gd name="connsiteX2" fmla="*/ 566233 w 566233"/>
                <a:gd name="connsiteY2" fmla="*/ 0 h 656215"/>
                <a:gd name="connsiteX3" fmla="*/ 402179 w 566233"/>
                <a:gd name="connsiteY3" fmla="*/ 656215 h 656215"/>
                <a:gd name="connsiteX4" fmla="*/ 0 w 566233"/>
                <a:gd name="connsiteY4" fmla="*/ 653040 h 656215"/>
                <a:gd name="connsiteX0" fmla="*/ 6674 w 564149"/>
                <a:gd name="connsiteY0" fmla="*/ 656215 h 656215"/>
                <a:gd name="connsiteX1" fmla="*/ 45 w 564149"/>
                <a:gd name="connsiteY1" fmla="*/ 0 h 656215"/>
                <a:gd name="connsiteX2" fmla="*/ 564149 w 564149"/>
                <a:gd name="connsiteY2" fmla="*/ 0 h 656215"/>
                <a:gd name="connsiteX3" fmla="*/ 400095 w 564149"/>
                <a:gd name="connsiteY3" fmla="*/ 656215 h 656215"/>
                <a:gd name="connsiteX4" fmla="*/ 6674 w 564149"/>
                <a:gd name="connsiteY4" fmla="*/ 656215 h 656215"/>
                <a:gd name="connsiteX0" fmla="*/ 0 w 557475"/>
                <a:gd name="connsiteY0" fmla="*/ 656215 h 656215"/>
                <a:gd name="connsiteX1" fmla="*/ 7967 w 557475"/>
                <a:gd name="connsiteY1" fmla="*/ 3175 h 656215"/>
                <a:gd name="connsiteX2" fmla="*/ 557475 w 557475"/>
                <a:gd name="connsiteY2" fmla="*/ 0 h 656215"/>
                <a:gd name="connsiteX3" fmla="*/ 393421 w 557475"/>
                <a:gd name="connsiteY3" fmla="*/ 656215 h 656215"/>
                <a:gd name="connsiteX4" fmla="*/ 0 w 557475"/>
                <a:gd name="connsiteY4" fmla="*/ 656215 h 656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7475" h="656215">
                  <a:moveTo>
                    <a:pt x="0" y="656215"/>
                  </a:moveTo>
                  <a:cubicBezTo>
                    <a:pt x="710" y="438535"/>
                    <a:pt x="7257" y="220855"/>
                    <a:pt x="7967" y="3175"/>
                  </a:cubicBezTo>
                  <a:lnTo>
                    <a:pt x="557475" y="0"/>
                  </a:lnTo>
                  <a:lnTo>
                    <a:pt x="393421" y="656215"/>
                  </a:lnTo>
                  <a:lnTo>
                    <a:pt x="0" y="656215"/>
                  </a:lnTo>
                  <a:close/>
                </a:path>
              </a:pathLst>
            </a:custGeom>
            <a:solidFill>
              <a:srgbClr val="D82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Light" panose="020B0403020202020204" pitchFamily="34" charset="0"/>
              </a:endParaRPr>
            </a:p>
          </p:txBody>
        </p:sp>
        <p:sp>
          <p:nvSpPr>
            <p:cNvPr id="14" name="Parallelogram 11">
              <a:extLst>
                <a:ext uri="{FF2B5EF4-FFF2-40B4-BE49-F238E27FC236}">
                  <a16:creationId xmlns:a16="http://schemas.microsoft.com/office/drawing/2014/main" id="{DEB49209-56B9-ED4F-9EC4-5F77434AD5BA}"/>
                </a:ext>
              </a:extLst>
            </p:cNvPr>
            <p:cNvSpPr/>
            <p:nvPr/>
          </p:nvSpPr>
          <p:spPr>
            <a:xfrm>
              <a:off x="5819567" y="5201634"/>
              <a:ext cx="390733" cy="1656366"/>
            </a:xfrm>
            <a:custGeom>
              <a:avLst/>
              <a:gdLst>
                <a:gd name="connsiteX0" fmla="*/ 0 w 4527758"/>
                <a:gd name="connsiteY0" fmla="*/ 656215 h 656215"/>
                <a:gd name="connsiteX1" fmla="*/ 164054 w 4527758"/>
                <a:gd name="connsiteY1" fmla="*/ 0 h 656215"/>
                <a:gd name="connsiteX2" fmla="*/ 4527758 w 4527758"/>
                <a:gd name="connsiteY2" fmla="*/ 0 h 656215"/>
                <a:gd name="connsiteX3" fmla="*/ 4363704 w 4527758"/>
                <a:gd name="connsiteY3" fmla="*/ 656215 h 656215"/>
                <a:gd name="connsiteX4" fmla="*/ 0 w 4527758"/>
                <a:gd name="connsiteY4" fmla="*/ 656215 h 656215"/>
                <a:gd name="connsiteX0" fmla="*/ 0 w 4527758"/>
                <a:gd name="connsiteY0" fmla="*/ 656215 h 656215"/>
                <a:gd name="connsiteX1" fmla="*/ 2761204 w 4527758"/>
                <a:gd name="connsiteY1" fmla="*/ 0 h 656215"/>
                <a:gd name="connsiteX2" fmla="*/ 4527758 w 4527758"/>
                <a:gd name="connsiteY2" fmla="*/ 0 h 656215"/>
                <a:gd name="connsiteX3" fmla="*/ 4363704 w 4527758"/>
                <a:gd name="connsiteY3" fmla="*/ 656215 h 656215"/>
                <a:gd name="connsiteX4" fmla="*/ 0 w 4527758"/>
                <a:gd name="connsiteY4" fmla="*/ 656215 h 656215"/>
                <a:gd name="connsiteX0" fmla="*/ 280446 w 1766554"/>
                <a:gd name="connsiteY0" fmla="*/ 605415 h 656215"/>
                <a:gd name="connsiteX1" fmla="*/ 0 w 1766554"/>
                <a:gd name="connsiteY1" fmla="*/ 0 h 656215"/>
                <a:gd name="connsiteX2" fmla="*/ 1766554 w 1766554"/>
                <a:gd name="connsiteY2" fmla="*/ 0 h 656215"/>
                <a:gd name="connsiteX3" fmla="*/ 1602500 w 1766554"/>
                <a:gd name="connsiteY3" fmla="*/ 656215 h 656215"/>
                <a:gd name="connsiteX4" fmla="*/ 280446 w 1766554"/>
                <a:gd name="connsiteY4" fmla="*/ 605415 h 656215"/>
                <a:gd name="connsiteX0" fmla="*/ 0 w 1486108"/>
                <a:gd name="connsiteY0" fmla="*/ 605415 h 656215"/>
                <a:gd name="connsiteX1" fmla="*/ 1110204 w 1486108"/>
                <a:gd name="connsiteY1" fmla="*/ 88900 h 656215"/>
                <a:gd name="connsiteX2" fmla="*/ 1486108 w 1486108"/>
                <a:gd name="connsiteY2" fmla="*/ 0 h 656215"/>
                <a:gd name="connsiteX3" fmla="*/ 1322054 w 1486108"/>
                <a:gd name="connsiteY3" fmla="*/ 656215 h 656215"/>
                <a:gd name="connsiteX4" fmla="*/ 0 w 1486108"/>
                <a:gd name="connsiteY4" fmla="*/ 605415 h 656215"/>
                <a:gd name="connsiteX0" fmla="*/ 0 w 393908"/>
                <a:gd name="connsiteY0" fmla="*/ 649865 h 656215"/>
                <a:gd name="connsiteX1" fmla="*/ 18004 w 393908"/>
                <a:gd name="connsiteY1" fmla="*/ 88900 h 656215"/>
                <a:gd name="connsiteX2" fmla="*/ 393908 w 393908"/>
                <a:gd name="connsiteY2" fmla="*/ 0 h 656215"/>
                <a:gd name="connsiteX3" fmla="*/ 229854 w 393908"/>
                <a:gd name="connsiteY3" fmla="*/ 656215 h 656215"/>
                <a:gd name="connsiteX4" fmla="*/ 0 w 393908"/>
                <a:gd name="connsiteY4" fmla="*/ 649865 h 656215"/>
                <a:gd name="connsiteX0" fmla="*/ 0 w 390733"/>
                <a:gd name="connsiteY0" fmla="*/ 656215 h 656215"/>
                <a:gd name="connsiteX1" fmla="*/ 14829 w 390733"/>
                <a:gd name="connsiteY1" fmla="*/ 88900 h 656215"/>
                <a:gd name="connsiteX2" fmla="*/ 390733 w 390733"/>
                <a:gd name="connsiteY2" fmla="*/ 0 h 656215"/>
                <a:gd name="connsiteX3" fmla="*/ 226679 w 390733"/>
                <a:gd name="connsiteY3" fmla="*/ 656215 h 656215"/>
                <a:gd name="connsiteX4" fmla="*/ 0 w 390733"/>
                <a:gd name="connsiteY4" fmla="*/ 656215 h 656215"/>
                <a:gd name="connsiteX0" fmla="*/ 0 w 390733"/>
                <a:gd name="connsiteY0" fmla="*/ 656215 h 656215"/>
                <a:gd name="connsiteX1" fmla="*/ 2129 w 390733"/>
                <a:gd name="connsiteY1" fmla="*/ 0 h 656215"/>
                <a:gd name="connsiteX2" fmla="*/ 390733 w 390733"/>
                <a:gd name="connsiteY2" fmla="*/ 0 h 656215"/>
                <a:gd name="connsiteX3" fmla="*/ 226679 w 390733"/>
                <a:gd name="connsiteY3" fmla="*/ 656215 h 656215"/>
                <a:gd name="connsiteX4" fmla="*/ 0 w 390733"/>
                <a:gd name="connsiteY4" fmla="*/ 656215 h 656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733" h="656215">
                  <a:moveTo>
                    <a:pt x="0" y="656215"/>
                  </a:moveTo>
                  <a:cubicBezTo>
                    <a:pt x="710" y="437477"/>
                    <a:pt x="1419" y="218738"/>
                    <a:pt x="2129" y="0"/>
                  </a:cubicBezTo>
                  <a:lnTo>
                    <a:pt x="390733" y="0"/>
                  </a:lnTo>
                  <a:lnTo>
                    <a:pt x="226679" y="656215"/>
                  </a:lnTo>
                  <a:lnTo>
                    <a:pt x="0" y="656215"/>
                  </a:lnTo>
                  <a:close/>
                </a:path>
              </a:pathLst>
            </a:custGeom>
            <a:solidFill>
              <a:srgbClr val="876D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Light" panose="020B0403020202020204" pitchFamily="34" charset="0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799" y="1"/>
            <a:ext cx="10798628" cy="655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TITLE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-947739" y="2033586"/>
            <a:ext cx="714375" cy="628650"/>
          </a:xfrm>
          <a:prstGeom prst="rect">
            <a:avLst/>
          </a:prstGeom>
          <a:solidFill>
            <a:srgbClr val="876D4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135</a:t>
            </a:r>
          </a:p>
          <a:p>
            <a:pPr algn="ctr"/>
            <a:r>
              <a:rPr lang="en-US" sz="1100"/>
              <a:t>109</a:t>
            </a:r>
          </a:p>
          <a:p>
            <a:pPr algn="ctr"/>
            <a:r>
              <a:rPr lang="en-US" sz="1100"/>
              <a:t>75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947739" y="2732880"/>
            <a:ext cx="714375" cy="628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216</a:t>
            </a:r>
          </a:p>
          <a:p>
            <a:pPr algn="ctr"/>
            <a:r>
              <a:rPr lang="en-US" sz="1100"/>
              <a:t>38</a:t>
            </a:r>
          </a:p>
          <a:p>
            <a:pPr algn="ctr"/>
            <a:r>
              <a:rPr lang="en-US" sz="1100"/>
              <a:t>46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-947739" y="3432174"/>
            <a:ext cx="714375" cy="6286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127</a:t>
            </a:r>
          </a:p>
          <a:p>
            <a:pPr algn="ctr"/>
            <a:r>
              <a:rPr lang="en-US" sz="1100"/>
              <a:t>127</a:t>
            </a:r>
          </a:p>
          <a:p>
            <a:pPr algn="ctr"/>
            <a:r>
              <a:rPr lang="en-US" sz="1100"/>
              <a:t>127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947739" y="4131468"/>
            <a:ext cx="714375" cy="6286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tx1"/>
                </a:solidFill>
              </a:rPr>
              <a:t>231</a:t>
            </a:r>
          </a:p>
          <a:p>
            <a:pPr algn="ctr"/>
            <a:r>
              <a:rPr lang="en-US" sz="1100">
                <a:solidFill>
                  <a:schemeClr val="tx1"/>
                </a:solidFill>
              </a:rPr>
              <a:t>230</a:t>
            </a:r>
          </a:p>
          <a:p>
            <a:pPr algn="ctr"/>
            <a:r>
              <a:rPr lang="en-US" sz="1100">
                <a:solidFill>
                  <a:schemeClr val="tx1"/>
                </a:solidFill>
              </a:rPr>
              <a:t>230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947739" y="4830762"/>
            <a:ext cx="714375" cy="62865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242</a:t>
            </a:r>
          </a:p>
          <a:p>
            <a:pPr algn="ctr"/>
            <a:r>
              <a:rPr lang="en-US" sz="1100"/>
              <a:t>139</a:t>
            </a:r>
          </a:p>
          <a:p>
            <a:pPr algn="ctr"/>
            <a:r>
              <a:rPr lang="en-US" sz="1100"/>
              <a:t>0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947739" y="5530056"/>
            <a:ext cx="714375" cy="62865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0</a:t>
            </a:r>
          </a:p>
          <a:p>
            <a:pPr algn="ctr"/>
            <a:r>
              <a:rPr lang="en-US" sz="1100"/>
              <a:t>63</a:t>
            </a:r>
          </a:p>
          <a:p>
            <a:pPr algn="ctr"/>
            <a:r>
              <a:rPr lang="en-US" sz="1100"/>
              <a:t>94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947739" y="6229350"/>
            <a:ext cx="714375" cy="62865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26</a:t>
            </a:r>
          </a:p>
          <a:p>
            <a:pPr algn="ctr"/>
            <a:r>
              <a:rPr lang="en-US" sz="1100"/>
              <a:t>176</a:t>
            </a:r>
          </a:p>
          <a:p>
            <a:pPr algn="ctr"/>
            <a:r>
              <a:rPr lang="en-US" sz="1100"/>
              <a:t>183</a:t>
            </a:r>
          </a:p>
        </p:txBody>
      </p:sp>
    </p:spTree>
    <p:extLst>
      <p:ext uri="{BB962C8B-B14F-4D97-AF65-F5344CB8AC3E}">
        <p14:creationId xmlns:p14="http://schemas.microsoft.com/office/powerpoint/2010/main" val="123343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0" r:id="rId2"/>
    <p:sldLayoutId id="2147483671" r:id="rId3"/>
    <p:sldLayoutId id="2147483682" r:id="rId4"/>
    <p:sldLayoutId id="2147483650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3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rgbClr val="876D4B"/>
          </a:solidFill>
          <a:latin typeface="Helvetica" pitchFamily="2" charset="0"/>
          <a:ea typeface="Helvetica" pitchFamily="2" charset="0"/>
          <a:cs typeface="Arial" charset="0"/>
        </a:defRPr>
      </a:lvl1pPr>
    </p:titleStyle>
    <p:bodyStyle>
      <a:lvl1pPr marL="285750" marR="0" indent="-28575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876D4B"/>
        </a:buClr>
        <a:buSzTx/>
        <a:buFont typeface="Wingdings" charset="2"/>
        <a:buChar char="§"/>
        <a:tabLst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742950" marR="0" indent="-28575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E60012"/>
        </a:buClr>
        <a:buSzTx/>
        <a:buFont typeface="Wingdings" charset="2"/>
        <a:buChar char="§"/>
        <a:tabLst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orient="horz" pos="576" userDrawn="1">
          <p15:clr>
            <a:srgbClr val="F26B43"/>
          </p15:clr>
        </p15:guide>
        <p15:guide id="6" orient="horz" pos="41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1.wdp"/><Relationship Id="rId18" Type="http://schemas.openxmlformats.org/officeDocument/2006/relationships/image" Target="../media/image29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26.png"/><Relationship Id="rId17" Type="http://schemas.microsoft.com/office/2007/relationships/hdphoto" Target="../media/hdphoto3.wdp"/><Relationship Id="rId2" Type="http://schemas.openxmlformats.org/officeDocument/2006/relationships/tags" Target="../tags/tag2.xml"/><Relationship Id="rId16" Type="http://schemas.openxmlformats.org/officeDocument/2006/relationships/image" Target="../media/image28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25.png"/><Relationship Id="rId5" Type="http://schemas.openxmlformats.org/officeDocument/2006/relationships/tags" Target="../tags/tag5.xml"/><Relationship Id="rId15" Type="http://schemas.microsoft.com/office/2007/relationships/hdphoto" Target="../media/hdphoto2.wdp"/><Relationship Id="rId10" Type="http://schemas.openxmlformats.org/officeDocument/2006/relationships/image" Target="../media/image24.png"/><Relationship Id="rId4" Type="http://schemas.openxmlformats.org/officeDocument/2006/relationships/tags" Target="../tags/tag4.xml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png"/><Relationship Id="rId3" Type="http://schemas.openxmlformats.org/officeDocument/2006/relationships/tags" Target="../tags/tag8.xml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39.svg"/><Relationship Id="rId10" Type="http://schemas.openxmlformats.org/officeDocument/2006/relationships/image" Target="../media/image34.jpeg"/><Relationship Id="rId4" Type="http://schemas.openxmlformats.org/officeDocument/2006/relationships/tags" Target="../tags/tag9.xml"/><Relationship Id="rId9" Type="http://schemas.openxmlformats.org/officeDocument/2006/relationships/image" Target="../media/image33.jpeg"/><Relationship Id="rId1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tags" Target="../tags/tag12.xml"/><Relationship Id="rId7" Type="http://schemas.openxmlformats.org/officeDocument/2006/relationships/image" Target="../media/image40.sv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35.png"/><Relationship Id="rId11" Type="http://schemas.openxmlformats.org/officeDocument/2006/relationships/image" Target="../media/image44.sv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43.sv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42.sv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5.png"/><Relationship Id="rId21" Type="http://schemas.openxmlformats.org/officeDocument/2006/relationships/image" Target="../media/image60.png"/><Relationship Id="rId42" Type="http://schemas.openxmlformats.org/officeDocument/2006/relationships/image" Target="../media/image81.png"/><Relationship Id="rId47" Type="http://schemas.openxmlformats.org/officeDocument/2006/relationships/image" Target="../media/image86.jpeg"/><Relationship Id="rId63" Type="http://schemas.openxmlformats.org/officeDocument/2006/relationships/image" Target="../media/image102.png"/><Relationship Id="rId68" Type="http://schemas.openxmlformats.org/officeDocument/2006/relationships/image" Target="../media/image107.png"/><Relationship Id="rId84" Type="http://schemas.openxmlformats.org/officeDocument/2006/relationships/image" Target="../media/image123.png"/><Relationship Id="rId89" Type="http://schemas.openxmlformats.org/officeDocument/2006/relationships/image" Target="../media/image128.png"/><Relationship Id="rId16" Type="http://schemas.openxmlformats.org/officeDocument/2006/relationships/image" Target="../media/image55.png"/><Relationship Id="rId11" Type="http://schemas.openxmlformats.org/officeDocument/2006/relationships/image" Target="../media/image50.png"/><Relationship Id="rId32" Type="http://schemas.openxmlformats.org/officeDocument/2006/relationships/image" Target="../media/image71.png"/><Relationship Id="rId37" Type="http://schemas.openxmlformats.org/officeDocument/2006/relationships/image" Target="../media/image76.png"/><Relationship Id="rId53" Type="http://schemas.openxmlformats.org/officeDocument/2006/relationships/image" Target="../media/image92.png"/><Relationship Id="rId58" Type="http://schemas.openxmlformats.org/officeDocument/2006/relationships/image" Target="../media/image97.png"/><Relationship Id="rId74" Type="http://schemas.openxmlformats.org/officeDocument/2006/relationships/image" Target="../media/image113.png"/><Relationship Id="rId79" Type="http://schemas.openxmlformats.org/officeDocument/2006/relationships/image" Target="../media/image118.png"/><Relationship Id="rId5" Type="http://schemas.openxmlformats.org/officeDocument/2006/relationships/notesSlide" Target="../notesSlides/notesSlide3.xml"/><Relationship Id="rId90" Type="http://schemas.openxmlformats.org/officeDocument/2006/relationships/image" Target="../media/image129.png"/><Relationship Id="rId95" Type="http://schemas.openxmlformats.org/officeDocument/2006/relationships/image" Target="../media/image134.png"/><Relationship Id="rId22" Type="http://schemas.openxmlformats.org/officeDocument/2006/relationships/image" Target="../media/image61.png"/><Relationship Id="rId27" Type="http://schemas.openxmlformats.org/officeDocument/2006/relationships/image" Target="../media/image66.png"/><Relationship Id="rId43" Type="http://schemas.openxmlformats.org/officeDocument/2006/relationships/image" Target="../media/image82.png"/><Relationship Id="rId48" Type="http://schemas.openxmlformats.org/officeDocument/2006/relationships/image" Target="../media/image87.png"/><Relationship Id="rId64" Type="http://schemas.openxmlformats.org/officeDocument/2006/relationships/image" Target="../media/image103.png"/><Relationship Id="rId69" Type="http://schemas.openxmlformats.org/officeDocument/2006/relationships/image" Target="../media/image108.png"/><Relationship Id="rId8" Type="http://schemas.openxmlformats.org/officeDocument/2006/relationships/image" Target="../media/image47.png"/><Relationship Id="rId51" Type="http://schemas.openxmlformats.org/officeDocument/2006/relationships/image" Target="../media/image90.png"/><Relationship Id="rId72" Type="http://schemas.openxmlformats.org/officeDocument/2006/relationships/image" Target="../media/image111.png"/><Relationship Id="rId80" Type="http://schemas.openxmlformats.org/officeDocument/2006/relationships/image" Target="../media/image119.png"/><Relationship Id="rId85" Type="http://schemas.openxmlformats.org/officeDocument/2006/relationships/image" Target="../media/image124.png"/><Relationship Id="rId93" Type="http://schemas.openxmlformats.org/officeDocument/2006/relationships/image" Target="../media/image132.png"/><Relationship Id="rId3" Type="http://schemas.openxmlformats.org/officeDocument/2006/relationships/tags" Target="../tags/tag15.xml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5" Type="http://schemas.openxmlformats.org/officeDocument/2006/relationships/image" Target="../media/image64.png"/><Relationship Id="rId33" Type="http://schemas.openxmlformats.org/officeDocument/2006/relationships/image" Target="../media/image72.png"/><Relationship Id="rId38" Type="http://schemas.openxmlformats.org/officeDocument/2006/relationships/image" Target="../media/image77.png"/><Relationship Id="rId46" Type="http://schemas.openxmlformats.org/officeDocument/2006/relationships/image" Target="../media/image85.jpeg"/><Relationship Id="rId59" Type="http://schemas.openxmlformats.org/officeDocument/2006/relationships/image" Target="../media/image98.png"/><Relationship Id="rId67" Type="http://schemas.openxmlformats.org/officeDocument/2006/relationships/image" Target="../media/image106.png"/><Relationship Id="rId20" Type="http://schemas.openxmlformats.org/officeDocument/2006/relationships/image" Target="../media/image59.png"/><Relationship Id="rId41" Type="http://schemas.openxmlformats.org/officeDocument/2006/relationships/image" Target="../media/image80.png"/><Relationship Id="rId54" Type="http://schemas.openxmlformats.org/officeDocument/2006/relationships/image" Target="../media/image93.png"/><Relationship Id="rId62" Type="http://schemas.openxmlformats.org/officeDocument/2006/relationships/image" Target="../media/image101.png"/><Relationship Id="rId70" Type="http://schemas.openxmlformats.org/officeDocument/2006/relationships/image" Target="../media/image109.png"/><Relationship Id="rId75" Type="http://schemas.openxmlformats.org/officeDocument/2006/relationships/image" Target="../media/image114.png"/><Relationship Id="rId83" Type="http://schemas.openxmlformats.org/officeDocument/2006/relationships/image" Target="../media/image122.png"/><Relationship Id="rId88" Type="http://schemas.openxmlformats.org/officeDocument/2006/relationships/image" Target="../media/image127.png"/><Relationship Id="rId91" Type="http://schemas.openxmlformats.org/officeDocument/2006/relationships/image" Target="../media/image130.png"/><Relationship Id="rId1" Type="http://schemas.openxmlformats.org/officeDocument/2006/relationships/tags" Target="../tags/tag13.xml"/><Relationship Id="rId6" Type="http://schemas.openxmlformats.org/officeDocument/2006/relationships/image" Target="../media/image45.jpe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28" Type="http://schemas.openxmlformats.org/officeDocument/2006/relationships/image" Target="../media/image67.png"/><Relationship Id="rId36" Type="http://schemas.openxmlformats.org/officeDocument/2006/relationships/image" Target="../media/image75.png"/><Relationship Id="rId49" Type="http://schemas.openxmlformats.org/officeDocument/2006/relationships/image" Target="../media/image88.png"/><Relationship Id="rId57" Type="http://schemas.openxmlformats.org/officeDocument/2006/relationships/image" Target="../media/image96.png"/><Relationship Id="rId10" Type="http://schemas.openxmlformats.org/officeDocument/2006/relationships/image" Target="../media/image49.png"/><Relationship Id="rId31" Type="http://schemas.openxmlformats.org/officeDocument/2006/relationships/image" Target="../media/image70.png"/><Relationship Id="rId44" Type="http://schemas.openxmlformats.org/officeDocument/2006/relationships/image" Target="../media/image83.png"/><Relationship Id="rId52" Type="http://schemas.openxmlformats.org/officeDocument/2006/relationships/image" Target="../media/image91.png"/><Relationship Id="rId60" Type="http://schemas.openxmlformats.org/officeDocument/2006/relationships/image" Target="../media/image99.png"/><Relationship Id="rId65" Type="http://schemas.openxmlformats.org/officeDocument/2006/relationships/image" Target="../media/image104.png"/><Relationship Id="rId73" Type="http://schemas.openxmlformats.org/officeDocument/2006/relationships/image" Target="../media/image112.png"/><Relationship Id="rId78" Type="http://schemas.openxmlformats.org/officeDocument/2006/relationships/image" Target="../media/image117.png"/><Relationship Id="rId81" Type="http://schemas.openxmlformats.org/officeDocument/2006/relationships/image" Target="../media/image120.png"/><Relationship Id="rId86" Type="http://schemas.openxmlformats.org/officeDocument/2006/relationships/image" Target="../media/image125.png"/><Relationship Id="rId94" Type="http://schemas.openxmlformats.org/officeDocument/2006/relationships/image" Target="../media/image133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48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9" Type="http://schemas.openxmlformats.org/officeDocument/2006/relationships/image" Target="../media/image78.png"/><Relationship Id="rId34" Type="http://schemas.openxmlformats.org/officeDocument/2006/relationships/image" Target="../media/image73.png"/><Relationship Id="rId50" Type="http://schemas.openxmlformats.org/officeDocument/2006/relationships/image" Target="../media/image89.png"/><Relationship Id="rId55" Type="http://schemas.openxmlformats.org/officeDocument/2006/relationships/image" Target="../media/image94.png"/><Relationship Id="rId76" Type="http://schemas.openxmlformats.org/officeDocument/2006/relationships/image" Target="../media/image115.png"/><Relationship Id="rId7" Type="http://schemas.openxmlformats.org/officeDocument/2006/relationships/image" Target="../media/image46.png"/><Relationship Id="rId71" Type="http://schemas.openxmlformats.org/officeDocument/2006/relationships/image" Target="../media/image110.png"/><Relationship Id="rId92" Type="http://schemas.openxmlformats.org/officeDocument/2006/relationships/image" Target="../media/image131.png"/><Relationship Id="rId2" Type="http://schemas.openxmlformats.org/officeDocument/2006/relationships/tags" Target="../tags/tag14.xml"/><Relationship Id="rId29" Type="http://schemas.openxmlformats.org/officeDocument/2006/relationships/image" Target="../media/image68.png"/><Relationship Id="rId24" Type="http://schemas.openxmlformats.org/officeDocument/2006/relationships/image" Target="../media/image63.png"/><Relationship Id="rId40" Type="http://schemas.openxmlformats.org/officeDocument/2006/relationships/image" Target="../media/image79.png"/><Relationship Id="rId45" Type="http://schemas.openxmlformats.org/officeDocument/2006/relationships/image" Target="../media/image84.png"/><Relationship Id="rId66" Type="http://schemas.openxmlformats.org/officeDocument/2006/relationships/image" Target="../media/image105.png"/><Relationship Id="rId87" Type="http://schemas.openxmlformats.org/officeDocument/2006/relationships/image" Target="../media/image126.png"/><Relationship Id="rId61" Type="http://schemas.openxmlformats.org/officeDocument/2006/relationships/image" Target="../media/image100.png"/><Relationship Id="rId82" Type="http://schemas.openxmlformats.org/officeDocument/2006/relationships/image" Target="../media/image121.png"/><Relationship Id="rId19" Type="http://schemas.openxmlformats.org/officeDocument/2006/relationships/image" Target="../media/image58.png"/><Relationship Id="rId14" Type="http://schemas.openxmlformats.org/officeDocument/2006/relationships/image" Target="../media/image53.png"/><Relationship Id="rId30" Type="http://schemas.openxmlformats.org/officeDocument/2006/relationships/image" Target="../media/image69.png"/><Relationship Id="rId35" Type="http://schemas.openxmlformats.org/officeDocument/2006/relationships/image" Target="../media/image74.png"/><Relationship Id="rId56" Type="http://schemas.openxmlformats.org/officeDocument/2006/relationships/image" Target="../media/image95.png"/><Relationship Id="rId77" Type="http://schemas.openxmlformats.org/officeDocument/2006/relationships/image" Target="../media/image1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tags" Target="../tags/tag18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14.xml"/><Relationship Id="rId5" Type="http://schemas.openxmlformats.org/officeDocument/2006/relationships/tags" Target="../tags/tag20.xml"/><Relationship Id="rId10" Type="http://schemas.openxmlformats.org/officeDocument/2006/relationships/chart" Target="../charts/chart3.xml"/><Relationship Id="rId4" Type="http://schemas.openxmlformats.org/officeDocument/2006/relationships/tags" Target="../tags/tag19.xml"/><Relationship Id="rId9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7.png"/><Relationship Id="rId18" Type="http://schemas.openxmlformats.org/officeDocument/2006/relationships/image" Target="../media/image152.png"/><Relationship Id="rId26" Type="http://schemas.openxmlformats.org/officeDocument/2006/relationships/image" Target="../media/image160.png"/><Relationship Id="rId3" Type="http://schemas.openxmlformats.org/officeDocument/2006/relationships/chart" Target="../charts/chart6.xml"/><Relationship Id="rId21" Type="http://schemas.openxmlformats.org/officeDocument/2006/relationships/image" Target="../media/image155.png"/><Relationship Id="rId7" Type="http://schemas.openxmlformats.org/officeDocument/2006/relationships/chart" Target="../charts/chart8.xml"/><Relationship Id="rId12" Type="http://schemas.openxmlformats.org/officeDocument/2006/relationships/image" Target="../media/image146.png"/><Relationship Id="rId17" Type="http://schemas.openxmlformats.org/officeDocument/2006/relationships/image" Target="../media/image151.png"/><Relationship Id="rId25" Type="http://schemas.openxmlformats.org/officeDocument/2006/relationships/image" Target="../media/image159.png"/><Relationship Id="rId33" Type="http://schemas.openxmlformats.org/officeDocument/2006/relationships/image" Target="../media/image162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50.jpeg"/><Relationship Id="rId20" Type="http://schemas.openxmlformats.org/officeDocument/2006/relationships/image" Target="../media/image154.jpeg"/><Relationship Id="rId29" Type="http://schemas.openxmlformats.org/officeDocument/2006/relationships/diagramQuickStyle" Target="../diagrams/quickStyle1.xml"/><Relationship Id="rId1" Type="http://schemas.openxmlformats.org/officeDocument/2006/relationships/tags" Target="../tags/tag21.xml"/><Relationship Id="rId6" Type="http://schemas.openxmlformats.org/officeDocument/2006/relationships/image" Target="../media/image141.png"/><Relationship Id="rId11" Type="http://schemas.openxmlformats.org/officeDocument/2006/relationships/image" Target="../media/image145.png"/><Relationship Id="rId24" Type="http://schemas.openxmlformats.org/officeDocument/2006/relationships/image" Target="../media/image158.jpeg"/><Relationship Id="rId32" Type="http://schemas.openxmlformats.org/officeDocument/2006/relationships/image" Target="../media/image161.jpg"/><Relationship Id="rId5" Type="http://schemas.openxmlformats.org/officeDocument/2006/relationships/image" Target="../media/image140.png"/><Relationship Id="rId15" Type="http://schemas.openxmlformats.org/officeDocument/2006/relationships/image" Target="../media/image149.jpeg"/><Relationship Id="rId23" Type="http://schemas.openxmlformats.org/officeDocument/2006/relationships/image" Target="../media/image157.jpeg"/><Relationship Id="rId28" Type="http://schemas.openxmlformats.org/officeDocument/2006/relationships/diagramLayout" Target="../diagrams/layout1.xml"/><Relationship Id="rId10" Type="http://schemas.openxmlformats.org/officeDocument/2006/relationships/image" Target="../media/image144.jpeg"/><Relationship Id="rId19" Type="http://schemas.openxmlformats.org/officeDocument/2006/relationships/image" Target="../media/image153.jpeg"/><Relationship Id="rId31" Type="http://schemas.microsoft.com/office/2007/relationships/diagramDrawing" Target="../diagrams/drawing1.xml"/><Relationship Id="rId4" Type="http://schemas.openxmlformats.org/officeDocument/2006/relationships/chart" Target="../charts/chart7.xml"/><Relationship Id="rId9" Type="http://schemas.openxmlformats.org/officeDocument/2006/relationships/image" Target="../media/image143.png"/><Relationship Id="rId14" Type="http://schemas.openxmlformats.org/officeDocument/2006/relationships/image" Target="../media/image148.png"/><Relationship Id="rId22" Type="http://schemas.openxmlformats.org/officeDocument/2006/relationships/image" Target="../media/image156.png"/><Relationship Id="rId27" Type="http://schemas.openxmlformats.org/officeDocument/2006/relationships/diagramData" Target="../diagrams/data1.xml"/><Relationship Id="rId30" Type="http://schemas.openxmlformats.org/officeDocument/2006/relationships/diagramColors" Target="../diagrams/colors1.xml"/><Relationship Id="rId8" Type="http://schemas.openxmlformats.org/officeDocument/2006/relationships/image" Target="../media/image1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163.png"/><Relationship Id="rId3" Type="http://schemas.openxmlformats.org/officeDocument/2006/relationships/tags" Target="../tags/tag24.xml"/><Relationship Id="rId7" Type="http://schemas.openxmlformats.org/officeDocument/2006/relationships/diagramData" Target="../diagrams/data2.xml"/><Relationship Id="rId12" Type="http://schemas.openxmlformats.org/officeDocument/2006/relationships/image" Target="../media/image173.png"/><Relationship Id="rId17" Type="http://schemas.openxmlformats.org/officeDocument/2006/relationships/image" Target="../media/image177.jpg"/><Relationship Id="rId2" Type="http://schemas.openxmlformats.org/officeDocument/2006/relationships/tags" Target="../tags/tag23.xml"/><Relationship Id="rId16" Type="http://schemas.openxmlformats.org/officeDocument/2006/relationships/image" Target="../media/image176.jpg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14.xml"/><Relationship Id="rId11" Type="http://schemas.microsoft.com/office/2007/relationships/diagramDrawing" Target="../diagrams/drawing2.xml"/><Relationship Id="rId5" Type="http://schemas.openxmlformats.org/officeDocument/2006/relationships/tags" Target="../tags/tag26.xml"/><Relationship Id="rId15" Type="http://schemas.openxmlformats.org/officeDocument/2006/relationships/image" Target="../media/image175.jpg"/><Relationship Id="rId10" Type="http://schemas.openxmlformats.org/officeDocument/2006/relationships/diagramColors" Target="../diagrams/colors2.xml"/><Relationship Id="rId4" Type="http://schemas.openxmlformats.org/officeDocument/2006/relationships/tags" Target="../tags/tag25.xml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1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E9C08D-2F1A-EDBB-CAA9-66801A9CE78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rgbClr val="876D4B"/>
                </a:solidFill>
              </a:rPr>
              <a:t>A</a:t>
            </a:r>
            <a:r>
              <a:rPr lang="en-US" altLang="zh-CN" b="1" dirty="0">
                <a:solidFill>
                  <a:srgbClr val="876D4B"/>
                </a:solidFill>
              </a:rPr>
              <a:t>pr </a:t>
            </a:r>
            <a:r>
              <a:rPr lang="en-US" b="1" dirty="0">
                <a:solidFill>
                  <a:srgbClr val="876D4B"/>
                </a:solidFill>
              </a:rPr>
              <a:t>2026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893AAFA-9F52-8745-A4AE-A18116D16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574" y="5502041"/>
            <a:ext cx="5232863" cy="452432"/>
          </a:xfrm>
        </p:spPr>
        <p:txBody>
          <a:bodyPr/>
          <a:lstStyle/>
          <a:p>
            <a:r>
              <a:rPr lang="en-US" altLang="zh-CN" sz="2600" dirty="0"/>
              <a:t>CDB Aviation Overview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36046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49">
            <a:extLst>
              <a:ext uri="{FF2B5EF4-FFF2-40B4-BE49-F238E27FC236}">
                <a16:creationId xmlns:a16="http://schemas.microsoft.com/office/drawing/2014/main" id="{E0672E96-6C00-2CF7-07BF-1CD8CA5BF7FC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49629" y="996406"/>
            <a:ext cx="10876585" cy="5218465"/>
          </a:xfrm>
          <a:prstGeom prst="rect">
            <a:avLst/>
          </a:prstGeom>
        </p:spPr>
      </p:pic>
      <p:pic>
        <p:nvPicPr>
          <p:cNvPr id="29" name="Image 49">
            <a:extLst>
              <a:ext uri="{FF2B5EF4-FFF2-40B4-BE49-F238E27FC236}">
                <a16:creationId xmlns:a16="http://schemas.microsoft.com/office/drawing/2014/main" id="{2A211BF4-3F9A-F15E-652D-9C24189DB94E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49628" y="980553"/>
            <a:ext cx="10876585" cy="5218466"/>
          </a:xfrm>
          <a:prstGeom prst="rect">
            <a:avLst/>
          </a:prstGeom>
        </p:spPr>
      </p:pic>
      <p:sp>
        <p:nvSpPr>
          <p:cNvPr id="30" name="Graphic 50">
            <a:extLst>
              <a:ext uri="{FF2B5EF4-FFF2-40B4-BE49-F238E27FC236}">
                <a16:creationId xmlns:a16="http://schemas.microsoft.com/office/drawing/2014/main" id="{DB5292E3-E140-1B7F-9164-087EC045FF53}"/>
              </a:ext>
            </a:extLst>
          </p:cNvPr>
          <p:cNvSpPr/>
          <p:nvPr/>
        </p:nvSpPr>
        <p:spPr>
          <a:xfrm>
            <a:off x="649628" y="980552"/>
            <a:ext cx="10876586" cy="5218582"/>
          </a:xfrm>
          <a:custGeom>
            <a:avLst/>
            <a:gdLst/>
            <a:ahLst/>
            <a:cxnLst/>
            <a:rect l="l" t="t" r="r" b="b"/>
            <a:pathLst>
              <a:path w="20104100" h="9895205">
                <a:moveTo>
                  <a:pt x="20104100" y="0"/>
                </a:moveTo>
                <a:lnTo>
                  <a:pt x="0" y="0"/>
                </a:lnTo>
                <a:lnTo>
                  <a:pt x="0" y="9894986"/>
                </a:lnTo>
                <a:lnTo>
                  <a:pt x="20104100" y="9894986"/>
                </a:lnTo>
                <a:lnTo>
                  <a:pt x="20104100" y="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endParaRPr lang="en-US" sz="1998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3A0B17-0A90-551B-DD1C-AB7BB0DED5A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Full-Service Aircraft Leasing Platform With Global Footprint</a:t>
            </a:r>
          </a:p>
        </p:txBody>
      </p:sp>
      <p:sp>
        <p:nvSpPr>
          <p:cNvPr id="3" name="Text Placeholder 2" hidden="1">
            <a:extLst>
              <a:ext uri="{FF2B5EF4-FFF2-40B4-BE49-F238E27FC236}">
                <a16:creationId xmlns:a16="http://schemas.microsoft.com/office/drawing/2014/main" id="{3E207525-DE51-FA8F-AAE4-BB9922DF7343}"/>
              </a:ext>
            </a:extLst>
          </p:cNvPr>
          <p:cNvSpPr>
            <a:spLocks noGrp="1"/>
          </p:cNvSpPr>
          <p:nvPr>
            <p:ph type="body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F17545-EAF8-4882-4B2B-0A6CDE3AF8CE}"/>
              </a:ext>
            </a:extLst>
          </p:cNvPr>
          <p:cNvSpPr>
            <a:spLocks noGrp="1"/>
          </p:cNvSpPr>
          <p:nvPr>
            <p:ph type="body" sz="quarter" idx="3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33" name="Graphic 54">
            <a:extLst>
              <a:ext uri="{FF2B5EF4-FFF2-40B4-BE49-F238E27FC236}">
                <a16:creationId xmlns:a16="http://schemas.microsoft.com/office/drawing/2014/main" id="{25E83960-A4EB-2CCD-5FEF-7497B0F55A76}"/>
              </a:ext>
            </a:extLst>
          </p:cNvPr>
          <p:cNvSpPr/>
          <p:nvPr/>
        </p:nvSpPr>
        <p:spPr>
          <a:xfrm>
            <a:off x="1223797" y="4875674"/>
            <a:ext cx="2446214" cy="670"/>
          </a:xfrm>
          <a:custGeom>
            <a:avLst/>
            <a:gdLst/>
            <a:ahLst/>
            <a:cxnLst/>
            <a:rect l="l" t="t" r="r" b="b"/>
            <a:pathLst>
              <a:path w="4859020">
                <a:moveTo>
                  <a:pt x="0" y="0"/>
                </a:moveTo>
                <a:lnTo>
                  <a:pt x="4858490" y="0"/>
                </a:lnTo>
              </a:path>
            </a:pathLst>
          </a:custGeom>
          <a:ln w="12700">
            <a:solidFill>
              <a:schemeClr val="bg1"/>
            </a:solidFill>
            <a:prstDash val="solid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endParaRPr lang="en-US" sz="1998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25288F-0B63-B101-04B7-6FB9A8FC7A4D}"/>
              </a:ext>
            </a:extLst>
          </p:cNvPr>
          <p:cNvSpPr txBox="1"/>
          <p:nvPr/>
        </p:nvSpPr>
        <p:spPr>
          <a:xfrm>
            <a:off x="1223797" y="2407498"/>
            <a:ext cx="2759330" cy="2610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21"/>
              </a:spcBef>
              <a:spcAft>
                <a:spcPts val="321"/>
              </a:spcAft>
            </a:pPr>
            <a:r>
              <a:rPr lang="en-US" sz="1124">
                <a:solidFill>
                  <a:schemeClr val="bg1"/>
                </a:solidFill>
                <a:latin typeface="Helvetica" panose="020B0604020202020204"/>
                <a:cs typeface="Helvetica" panose="020B0604020202020204"/>
              </a:rPr>
              <a:t>CDB Aviation is a full-service aircraft leasing platform 100% owned by CDB Leasing with a global footprint, offering airline customers a suite of fleet solutions: </a:t>
            </a:r>
          </a:p>
          <a:p>
            <a:pPr marL="183469" indent="-183469">
              <a:spcBef>
                <a:spcPts val="321"/>
              </a:spcBef>
              <a:spcAft>
                <a:spcPts val="321"/>
              </a:spcAft>
              <a:buFont typeface="Arial" panose="020B0604020202020204" pitchFamily="34" charset="0"/>
              <a:buChar char="•"/>
            </a:pPr>
            <a:r>
              <a:rPr lang="en-US" sz="1124">
                <a:solidFill>
                  <a:schemeClr val="bg1"/>
                </a:solidFill>
                <a:latin typeface="Helvetica" panose="020B0604020202020204"/>
                <a:cs typeface="Helvetica" panose="020B0604020202020204"/>
              </a:rPr>
              <a:t>New and used aircraft leases</a:t>
            </a:r>
          </a:p>
          <a:p>
            <a:pPr marL="183469" indent="-183469">
              <a:spcBef>
                <a:spcPts val="321"/>
              </a:spcBef>
              <a:spcAft>
                <a:spcPts val="321"/>
              </a:spcAft>
              <a:buFont typeface="Arial" panose="020B0604020202020204" pitchFamily="34" charset="0"/>
              <a:buChar char="•"/>
            </a:pPr>
            <a:r>
              <a:rPr lang="en-US" sz="1124">
                <a:solidFill>
                  <a:schemeClr val="bg1"/>
                </a:solidFill>
                <a:latin typeface="Helvetica" panose="020B0604020202020204"/>
                <a:cs typeface="Helvetica" panose="020B0604020202020204"/>
              </a:rPr>
              <a:t>Sale / leasebacks and financing</a:t>
            </a:r>
          </a:p>
          <a:p>
            <a:pPr>
              <a:spcBef>
                <a:spcPts val="321"/>
              </a:spcBef>
              <a:spcAft>
                <a:spcPts val="321"/>
              </a:spcAft>
            </a:pPr>
            <a:r>
              <a:rPr lang="en-US" sz="1124">
                <a:solidFill>
                  <a:schemeClr val="bg1"/>
                </a:solidFill>
                <a:latin typeface="Helvetica" panose="020B0604020202020204"/>
                <a:cs typeface="Helvetica" panose="020B0604020202020204"/>
              </a:rPr>
              <a:t>We are backed by China Development Bank, China’s largest development bank, and one of the world’s largest institutions supporting domestic and foreign infrastructure projects.</a:t>
            </a:r>
          </a:p>
          <a:p>
            <a:endParaRPr lang="en-US" sz="1124">
              <a:solidFill>
                <a:schemeClr val="bg1"/>
              </a:solidFill>
              <a:latin typeface="Helvetica" panose="020B0604020202020204"/>
              <a:cs typeface="Helvetica" panose="020B060402020202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B0E47D-D7F9-9C8A-1B74-92E819E73A02}"/>
              </a:ext>
            </a:extLst>
          </p:cNvPr>
          <p:cNvSpPr txBox="1"/>
          <p:nvPr/>
        </p:nvSpPr>
        <p:spPr>
          <a:xfrm>
            <a:off x="1199367" y="1352477"/>
            <a:ext cx="3226538" cy="783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10" b="1">
                <a:solidFill>
                  <a:schemeClr val="bg1"/>
                </a:solidFill>
                <a:latin typeface="Helvetica" panose="020B0604020202020204"/>
                <a:cs typeface="Helvetica" panose="020B0604020202020204"/>
              </a:rPr>
              <a:t>CDB Aviation</a:t>
            </a:r>
          </a:p>
          <a:p>
            <a:r>
              <a:rPr lang="en-US" altLang="zh-CN" sz="1284" b="1">
                <a:solidFill>
                  <a:schemeClr val="bg1"/>
                </a:solidFill>
                <a:latin typeface="Helvetica" panose="020B0604020202020204"/>
                <a:cs typeface="Helvetica" panose="020B0604020202020204"/>
              </a:rPr>
              <a:t> At a Glance </a:t>
            </a:r>
          </a:p>
        </p:txBody>
      </p:sp>
      <p:sp>
        <p:nvSpPr>
          <p:cNvPr id="58" name="Footer Placeholder 3">
            <a:extLst>
              <a:ext uri="{FF2B5EF4-FFF2-40B4-BE49-F238E27FC236}">
                <a16:creationId xmlns:a16="http://schemas.microsoft.com/office/drawing/2014/main" id="{E45AECDD-CA91-BC4E-50E2-A66F5FF0F778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369634" y="6261241"/>
            <a:ext cx="9236654" cy="189283"/>
          </a:xfrm>
          <a:prstGeom prst="rect">
            <a:avLst/>
          </a:prstGeom>
          <a:noFill/>
        </p:spPr>
        <p:txBody>
          <a:bodyPr wrap="square" lIns="0" anchor="b" anchorCtr="0">
            <a:spAutoFit/>
          </a:bodyPr>
          <a:lstStyle>
            <a:defPPr>
              <a:defRPr lang="en-US"/>
            </a:defPPr>
            <a:lvl1pPr marL="0" algn="l" defTabSz="1018824" rtl="0" eaLnBrk="1" latinLnBrk="0" hangingPunct="1">
              <a:lnSpc>
                <a:spcPct val="90000"/>
              </a:lnSpc>
              <a:defRPr sz="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412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7061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473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886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5298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b="1" dirty="0"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Note: </a:t>
            </a:r>
            <a:r>
              <a:rPr lang="en-US" sz="700" dirty="0"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N</a:t>
            </a:r>
            <a:r>
              <a:rPr lang="en-US" sz="700" dirty="0">
                <a:latin typeface="Helvetica" panose="020B0604020202020204" pitchFamily="34" charset="0"/>
                <a:cs typeface="Helvetica" panose="020B0604020202020204" pitchFamily="34" charset="0"/>
              </a:rPr>
              <a:t>umbers are as of 31 Dec 2025, except that the Moody’s rating of “A1” is updated as of 25 Mar 2026. </a:t>
            </a:r>
          </a:p>
        </p:txBody>
      </p:sp>
      <p:sp>
        <p:nvSpPr>
          <p:cNvPr id="62" name="Graphic 55">
            <a:extLst>
              <a:ext uri="{FF2B5EF4-FFF2-40B4-BE49-F238E27FC236}">
                <a16:creationId xmlns:a16="http://schemas.microsoft.com/office/drawing/2014/main" id="{78EDFDE2-DB8C-0302-7AEC-FCC7DF30648A}"/>
              </a:ext>
            </a:extLst>
          </p:cNvPr>
          <p:cNvSpPr/>
          <p:nvPr/>
        </p:nvSpPr>
        <p:spPr>
          <a:xfrm>
            <a:off x="9039763" y="3322550"/>
            <a:ext cx="2234407" cy="2178457"/>
          </a:xfrm>
          <a:custGeom>
            <a:avLst/>
            <a:gdLst/>
            <a:ahLst/>
            <a:cxnLst/>
            <a:rect l="l" t="t" r="r" b="b"/>
            <a:pathLst>
              <a:path w="4130040" h="4130675">
                <a:moveTo>
                  <a:pt x="2064921" y="0"/>
                </a:moveTo>
                <a:lnTo>
                  <a:pt x="2016864" y="548"/>
                </a:lnTo>
                <a:lnTo>
                  <a:pt x="1969077" y="2185"/>
                </a:lnTo>
                <a:lnTo>
                  <a:pt x="1921570" y="4898"/>
                </a:lnTo>
                <a:lnTo>
                  <a:pt x="1874356" y="8676"/>
                </a:lnTo>
                <a:lnTo>
                  <a:pt x="1827446" y="13508"/>
                </a:lnTo>
                <a:lnTo>
                  <a:pt x="1780853" y="19380"/>
                </a:lnTo>
                <a:lnTo>
                  <a:pt x="1734588" y="26282"/>
                </a:lnTo>
                <a:lnTo>
                  <a:pt x="1688663" y="34200"/>
                </a:lnTo>
                <a:lnTo>
                  <a:pt x="1643090" y="43125"/>
                </a:lnTo>
                <a:lnTo>
                  <a:pt x="1597881" y="53043"/>
                </a:lnTo>
                <a:lnTo>
                  <a:pt x="1553048" y="63942"/>
                </a:lnTo>
                <a:lnTo>
                  <a:pt x="1508602" y="75811"/>
                </a:lnTo>
                <a:lnTo>
                  <a:pt x="1464556" y="88638"/>
                </a:lnTo>
                <a:lnTo>
                  <a:pt x="1420922" y="102412"/>
                </a:lnTo>
                <a:lnTo>
                  <a:pt x="1377711" y="117119"/>
                </a:lnTo>
                <a:lnTo>
                  <a:pt x="1334935" y="132749"/>
                </a:lnTo>
                <a:lnTo>
                  <a:pt x="1292606" y="149289"/>
                </a:lnTo>
                <a:lnTo>
                  <a:pt x="1250736" y="166727"/>
                </a:lnTo>
                <a:lnTo>
                  <a:pt x="1209337" y="185052"/>
                </a:lnTo>
                <a:lnTo>
                  <a:pt x="1168420" y="204252"/>
                </a:lnTo>
                <a:lnTo>
                  <a:pt x="1127998" y="224315"/>
                </a:lnTo>
                <a:lnTo>
                  <a:pt x="1088083" y="245229"/>
                </a:lnTo>
                <a:lnTo>
                  <a:pt x="1048686" y="266981"/>
                </a:lnTo>
                <a:lnTo>
                  <a:pt x="1009819" y="289561"/>
                </a:lnTo>
                <a:lnTo>
                  <a:pt x="971494" y="312957"/>
                </a:lnTo>
                <a:lnTo>
                  <a:pt x="933723" y="337156"/>
                </a:lnTo>
                <a:lnTo>
                  <a:pt x="896518" y="362146"/>
                </a:lnTo>
                <a:lnTo>
                  <a:pt x="859891" y="387917"/>
                </a:lnTo>
                <a:lnTo>
                  <a:pt x="823853" y="414455"/>
                </a:lnTo>
                <a:lnTo>
                  <a:pt x="788417" y="441749"/>
                </a:lnTo>
                <a:lnTo>
                  <a:pt x="753594" y="469787"/>
                </a:lnTo>
                <a:lnTo>
                  <a:pt x="719397" y="498557"/>
                </a:lnTo>
                <a:lnTo>
                  <a:pt x="685836" y="528048"/>
                </a:lnTo>
                <a:lnTo>
                  <a:pt x="652925" y="558247"/>
                </a:lnTo>
                <a:lnTo>
                  <a:pt x="620674" y="589142"/>
                </a:lnTo>
                <a:lnTo>
                  <a:pt x="589096" y="620723"/>
                </a:lnTo>
                <a:lnTo>
                  <a:pt x="558203" y="652976"/>
                </a:lnTo>
                <a:lnTo>
                  <a:pt x="528006" y="685890"/>
                </a:lnTo>
                <a:lnTo>
                  <a:pt x="498518" y="719453"/>
                </a:lnTo>
                <a:lnTo>
                  <a:pt x="469750" y="753653"/>
                </a:lnTo>
                <a:lnTo>
                  <a:pt x="441714" y="788478"/>
                </a:lnTo>
                <a:lnTo>
                  <a:pt x="414422" y="823917"/>
                </a:lnTo>
                <a:lnTo>
                  <a:pt x="387886" y="859958"/>
                </a:lnTo>
                <a:lnTo>
                  <a:pt x="362118" y="896588"/>
                </a:lnTo>
                <a:lnTo>
                  <a:pt x="337129" y="933796"/>
                </a:lnTo>
                <a:lnTo>
                  <a:pt x="312932" y="971569"/>
                </a:lnTo>
                <a:lnTo>
                  <a:pt x="289539" y="1009897"/>
                </a:lnTo>
                <a:lnTo>
                  <a:pt x="266960" y="1048767"/>
                </a:lnTo>
                <a:lnTo>
                  <a:pt x="245209" y="1088167"/>
                </a:lnTo>
                <a:lnTo>
                  <a:pt x="224297" y="1128085"/>
                </a:lnTo>
                <a:lnTo>
                  <a:pt x="204236" y="1168510"/>
                </a:lnTo>
                <a:lnTo>
                  <a:pt x="185038" y="1209430"/>
                </a:lnTo>
                <a:lnTo>
                  <a:pt x="166714" y="1250832"/>
                </a:lnTo>
                <a:lnTo>
                  <a:pt x="149277" y="1292705"/>
                </a:lnTo>
                <a:lnTo>
                  <a:pt x="132738" y="1335038"/>
                </a:lnTo>
                <a:lnTo>
                  <a:pt x="117110" y="1377817"/>
                </a:lnTo>
                <a:lnTo>
                  <a:pt x="102404" y="1421031"/>
                </a:lnTo>
                <a:lnTo>
                  <a:pt x="88631" y="1464669"/>
                </a:lnTo>
                <a:lnTo>
                  <a:pt x="75805" y="1508718"/>
                </a:lnTo>
                <a:lnTo>
                  <a:pt x="63937" y="1553167"/>
                </a:lnTo>
                <a:lnTo>
                  <a:pt x="53038" y="1598003"/>
                </a:lnTo>
                <a:lnTo>
                  <a:pt x="43121" y="1643216"/>
                </a:lnTo>
                <a:lnTo>
                  <a:pt x="34198" y="1688792"/>
                </a:lnTo>
                <a:lnTo>
                  <a:pt x="26280" y="1734720"/>
                </a:lnTo>
                <a:lnTo>
                  <a:pt x="19379" y="1780989"/>
                </a:lnTo>
                <a:lnTo>
                  <a:pt x="13507" y="1827585"/>
                </a:lnTo>
                <a:lnTo>
                  <a:pt x="8676" y="1874499"/>
                </a:lnTo>
                <a:lnTo>
                  <a:pt x="4898" y="1921716"/>
                </a:lnTo>
                <a:lnTo>
                  <a:pt x="2184" y="1969227"/>
                </a:lnTo>
                <a:lnTo>
                  <a:pt x="548" y="2017018"/>
                </a:lnTo>
                <a:lnTo>
                  <a:pt x="0" y="2065078"/>
                </a:lnTo>
                <a:lnTo>
                  <a:pt x="548" y="2113138"/>
                </a:lnTo>
                <a:lnTo>
                  <a:pt x="2184" y="2160929"/>
                </a:lnTo>
                <a:lnTo>
                  <a:pt x="4898" y="2208440"/>
                </a:lnTo>
                <a:lnTo>
                  <a:pt x="8676" y="2255657"/>
                </a:lnTo>
                <a:lnTo>
                  <a:pt x="13507" y="2302570"/>
                </a:lnTo>
                <a:lnTo>
                  <a:pt x="19379" y="2349167"/>
                </a:lnTo>
                <a:lnTo>
                  <a:pt x="26280" y="2395436"/>
                </a:lnTo>
                <a:lnTo>
                  <a:pt x="34198" y="2441364"/>
                </a:lnTo>
                <a:lnTo>
                  <a:pt x="43121" y="2486940"/>
                </a:lnTo>
                <a:lnTo>
                  <a:pt x="53038" y="2532153"/>
                </a:lnTo>
                <a:lnTo>
                  <a:pt x="63937" y="2576989"/>
                </a:lnTo>
                <a:lnTo>
                  <a:pt x="75805" y="2621438"/>
                </a:lnTo>
                <a:lnTo>
                  <a:pt x="88631" y="2665487"/>
                </a:lnTo>
                <a:lnTo>
                  <a:pt x="102404" y="2709125"/>
                </a:lnTo>
                <a:lnTo>
                  <a:pt x="117110" y="2752339"/>
                </a:lnTo>
                <a:lnTo>
                  <a:pt x="132738" y="2795118"/>
                </a:lnTo>
                <a:lnTo>
                  <a:pt x="149277" y="2837451"/>
                </a:lnTo>
                <a:lnTo>
                  <a:pt x="166714" y="2879324"/>
                </a:lnTo>
                <a:lnTo>
                  <a:pt x="185038" y="2920726"/>
                </a:lnTo>
                <a:lnTo>
                  <a:pt x="204236" y="2961646"/>
                </a:lnTo>
                <a:lnTo>
                  <a:pt x="224297" y="3002070"/>
                </a:lnTo>
                <a:lnTo>
                  <a:pt x="245209" y="3041989"/>
                </a:lnTo>
                <a:lnTo>
                  <a:pt x="266960" y="3081389"/>
                </a:lnTo>
                <a:lnTo>
                  <a:pt x="289539" y="3120259"/>
                </a:lnTo>
                <a:lnTo>
                  <a:pt x="312932" y="3158587"/>
                </a:lnTo>
                <a:lnTo>
                  <a:pt x="337129" y="3196360"/>
                </a:lnTo>
                <a:lnTo>
                  <a:pt x="362118" y="3233568"/>
                </a:lnTo>
                <a:lnTo>
                  <a:pt x="387886" y="3270198"/>
                </a:lnTo>
                <a:lnTo>
                  <a:pt x="414422" y="3306239"/>
                </a:lnTo>
                <a:lnTo>
                  <a:pt x="441714" y="3341678"/>
                </a:lnTo>
                <a:lnTo>
                  <a:pt x="469750" y="3376503"/>
                </a:lnTo>
                <a:lnTo>
                  <a:pt x="498518" y="3410703"/>
                </a:lnTo>
                <a:lnTo>
                  <a:pt x="528006" y="3444266"/>
                </a:lnTo>
                <a:lnTo>
                  <a:pt x="558203" y="3477180"/>
                </a:lnTo>
                <a:lnTo>
                  <a:pt x="589096" y="3509433"/>
                </a:lnTo>
                <a:lnTo>
                  <a:pt x="620674" y="3541014"/>
                </a:lnTo>
                <a:lnTo>
                  <a:pt x="652925" y="3571909"/>
                </a:lnTo>
                <a:lnTo>
                  <a:pt x="685836" y="3602108"/>
                </a:lnTo>
                <a:lnTo>
                  <a:pt x="719397" y="3631599"/>
                </a:lnTo>
                <a:lnTo>
                  <a:pt x="753594" y="3660369"/>
                </a:lnTo>
                <a:lnTo>
                  <a:pt x="788417" y="3688407"/>
                </a:lnTo>
                <a:lnTo>
                  <a:pt x="823853" y="3715701"/>
                </a:lnTo>
                <a:lnTo>
                  <a:pt x="859891" y="3742239"/>
                </a:lnTo>
                <a:lnTo>
                  <a:pt x="896518" y="3768010"/>
                </a:lnTo>
                <a:lnTo>
                  <a:pt x="933723" y="3793000"/>
                </a:lnTo>
                <a:lnTo>
                  <a:pt x="971494" y="3817199"/>
                </a:lnTo>
                <a:lnTo>
                  <a:pt x="1009819" y="3840594"/>
                </a:lnTo>
                <a:lnTo>
                  <a:pt x="1048686" y="3863175"/>
                </a:lnTo>
                <a:lnTo>
                  <a:pt x="1088083" y="3884927"/>
                </a:lnTo>
                <a:lnTo>
                  <a:pt x="1127998" y="3905841"/>
                </a:lnTo>
                <a:lnTo>
                  <a:pt x="1168420" y="3925904"/>
                </a:lnTo>
                <a:lnTo>
                  <a:pt x="1209337" y="3945104"/>
                </a:lnTo>
                <a:lnTo>
                  <a:pt x="1250736" y="3963429"/>
                </a:lnTo>
                <a:lnTo>
                  <a:pt x="1292606" y="3980867"/>
                </a:lnTo>
                <a:lnTo>
                  <a:pt x="1334935" y="3997407"/>
                </a:lnTo>
                <a:lnTo>
                  <a:pt x="1377711" y="4013037"/>
                </a:lnTo>
                <a:lnTo>
                  <a:pt x="1420922" y="4027744"/>
                </a:lnTo>
                <a:lnTo>
                  <a:pt x="1464556" y="4041518"/>
                </a:lnTo>
                <a:lnTo>
                  <a:pt x="1508602" y="4054345"/>
                </a:lnTo>
                <a:lnTo>
                  <a:pt x="1553048" y="4066214"/>
                </a:lnTo>
                <a:lnTo>
                  <a:pt x="1597881" y="4077113"/>
                </a:lnTo>
                <a:lnTo>
                  <a:pt x="1643090" y="4087031"/>
                </a:lnTo>
                <a:lnTo>
                  <a:pt x="1688663" y="4095955"/>
                </a:lnTo>
                <a:lnTo>
                  <a:pt x="1734588" y="4103874"/>
                </a:lnTo>
                <a:lnTo>
                  <a:pt x="1780853" y="4110776"/>
                </a:lnTo>
                <a:lnTo>
                  <a:pt x="1827446" y="4116648"/>
                </a:lnTo>
                <a:lnTo>
                  <a:pt x="1874356" y="4121480"/>
                </a:lnTo>
                <a:lnTo>
                  <a:pt x="1921570" y="4125258"/>
                </a:lnTo>
                <a:lnTo>
                  <a:pt x="1969077" y="4127971"/>
                </a:lnTo>
                <a:lnTo>
                  <a:pt x="2016864" y="4129608"/>
                </a:lnTo>
                <a:lnTo>
                  <a:pt x="2064921" y="4130156"/>
                </a:lnTo>
                <a:lnTo>
                  <a:pt x="2112977" y="4129608"/>
                </a:lnTo>
                <a:lnTo>
                  <a:pt x="2160765" y="4127971"/>
                </a:lnTo>
                <a:lnTo>
                  <a:pt x="2208272" y="4125258"/>
                </a:lnTo>
                <a:lnTo>
                  <a:pt x="2255486" y="4121480"/>
                </a:lnTo>
                <a:lnTo>
                  <a:pt x="2302396" y="4116648"/>
                </a:lnTo>
                <a:lnTo>
                  <a:pt x="2348989" y="4110776"/>
                </a:lnTo>
                <a:lnTo>
                  <a:pt x="2395254" y="4103874"/>
                </a:lnTo>
                <a:lnTo>
                  <a:pt x="2441179" y="4095955"/>
                </a:lnTo>
                <a:lnTo>
                  <a:pt x="2486752" y="4087031"/>
                </a:lnTo>
                <a:lnTo>
                  <a:pt x="2531961" y="4077113"/>
                </a:lnTo>
                <a:lnTo>
                  <a:pt x="2576794" y="4066214"/>
                </a:lnTo>
                <a:lnTo>
                  <a:pt x="2621239" y="4054345"/>
                </a:lnTo>
                <a:lnTo>
                  <a:pt x="2665285" y="4041518"/>
                </a:lnTo>
                <a:lnTo>
                  <a:pt x="2708920" y="4027744"/>
                </a:lnTo>
                <a:lnTo>
                  <a:pt x="2752131" y="4013037"/>
                </a:lnTo>
                <a:lnTo>
                  <a:pt x="2794907" y="3997407"/>
                </a:lnTo>
                <a:lnTo>
                  <a:pt x="2837236" y="3980867"/>
                </a:lnTo>
                <a:lnTo>
                  <a:pt x="2879106" y="3963429"/>
                </a:lnTo>
                <a:lnTo>
                  <a:pt x="2920505" y="3945104"/>
                </a:lnTo>
                <a:lnTo>
                  <a:pt x="2961422" y="3925904"/>
                </a:lnTo>
                <a:lnTo>
                  <a:pt x="3001843" y="3905841"/>
                </a:lnTo>
                <a:lnTo>
                  <a:pt x="3041759" y="3884927"/>
                </a:lnTo>
                <a:lnTo>
                  <a:pt x="3081156" y="3863175"/>
                </a:lnTo>
                <a:lnTo>
                  <a:pt x="3120023" y="3840594"/>
                </a:lnTo>
                <a:lnTo>
                  <a:pt x="3158348" y="3817199"/>
                </a:lnTo>
                <a:lnTo>
                  <a:pt x="3196119" y="3793000"/>
                </a:lnTo>
                <a:lnTo>
                  <a:pt x="3233324" y="3768010"/>
                </a:lnTo>
                <a:lnTo>
                  <a:pt x="3269951" y="3742239"/>
                </a:lnTo>
                <a:lnTo>
                  <a:pt x="3305988" y="3715701"/>
                </a:lnTo>
                <a:lnTo>
                  <a:pt x="3341425" y="3688407"/>
                </a:lnTo>
                <a:lnTo>
                  <a:pt x="3376247" y="3660369"/>
                </a:lnTo>
                <a:lnTo>
                  <a:pt x="3410445" y="3631599"/>
                </a:lnTo>
                <a:lnTo>
                  <a:pt x="3444006" y="3602108"/>
                </a:lnTo>
                <a:lnTo>
                  <a:pt x="3476917" y="3571909"/>
                </a:lnTo>
                <a:lnTo>
                  <a:pt x="3509168" y="3541014"/>
                </a:lnTo>
                <a:lnTo>
                  <a:pt x="3540745" y="3509433"/>
                </a:lnTo>
                <a:lnTo>
                  <a:pt x="3571639" y="3477180"/>
                </a:lnTo>
                <a:lnTo>
                  <a:pt x="3601835" y="3444266"/>
                </a:lnTo>
                <a:lnTo>
                  <a:pt x="3631324" y="3410703"/>
                </a:lnTo>
                <a:lnTo>
                  <a:pt x="3660092" y="3376503"/>
                </a:lnTo>
                <a:lnTo>
                  <a:pt x="3688128" y="3341678"/>
                </a:lnTo>
                <a:lnTo>
                  <a:pt x="3715420" y="3306239"/>
                </a:lnTo>
                <a:lnTo>
                  <a:pt x="3741956" y="3270198"/>
                </a:lnTo>
                <a:lnTo>
                  <a:pt x="3767724" y="3233568"/>
                </a:lnTo>
                <a:lnTo>
                  <a:pt x="3792712" y="3196360"/>
                </a:lnTo>
                <a:lnTo>
                  <a:pt x="3816909" y="3158587"/>
                </a:lnTo>
                <a:lnTo>
                  <a:pt x="3840303" y="3120259"/>
                </a:lnTo>
                <a:lnTo>
                  <a:pt x="3862881" y="3081389"/>
                </a:lnTo>
                <a:lnTo>
                  <a:pt x="3884633" y="3041989"/>
                </a:lnTo>
                <a:lnTo>
                  <a:pt x="3905545" y="3002070"/>
                </a:lnTo>
                <a:lnTo>
                  <a:pt x="3925606" y="2961646"/>
                </a:lnTo>
                <a:lnTo>
                  <a:pt x="3944804" y="2920726"/>
                </a:lnTo>
                <a:lnTo>
                  <a:pt x="3963128" y="2879324"/>
                </a:lnTo>
                <a:lnTo>
                  <a:pt x="3980565" y="2837451"/>
                </a:lnTo>
                <a:lnTo>
                  <a:pt x="3997104" y="2795118"/>
                </a:lnTo>
                <a:lnTo>
                  <a:pt x="4012732" y="2752339"/>
                </a:lnTo>
                <a:lnTo>
                  <a:pt x="4027438" y="2709125"/>
                </a:lnTo>
                <a:lnTo>
                  <a:pt x="4041210" y="2665487"/>
                </a:lnTo>
                <a:lnTo>
                  <a:pt x="4054037" y="2621438"/>
                </a:lnTo>
                <a:lnTo>
                  <a:pt x="4065905" y="2576989"/>
                </a:lnTo>
                <a:lnTo>
                  <a:pt x="4076803" y="2532153"/>
                </a:lnTo>
                <a:lnTo>
                  <a:pt x="4086721" y="2486940"/>
                </a:lnTo>
                <a:lnTo>
                  <a:pt x="4095644" y="2441364"/>
                </a:lnTo>
                <a:lnTo>
                  <a:pt x="4103562" y="2395436"/>
                </a:lnTo>
                <a:lnTo>
                  <a:pt x="4110463" y="2349167"/>
                </a:lnTo>
                <a:lnTo>
                  <a:pt x="4116335" y="2302570"/>
                </a:lnTo>
                <a:lnTo>
                  <a:pt x="4121166" y="2255657"/>
                </a:lnTo>
                <a:lnTo>
                  <a:pt x="4124944" y="2208440"/>
                </a:lnTo>
                <a:lnTo>
                  <a:pt x="4127657" y="2160929"/>
                </a:lnTo>
                <a:lnTo>
                  <a:pt x="4129294" y="2113138"/>
                </a:lnTo>
                <a:lnTo>
                  <a:pt x="4129842" y="2065078"/>
                </a:lnTo>
                <a:lnTo>
                  <a:pt x="4129294" y="2017018"/>
                </a:lnTo>
                <a:lnTo>
                  <a:pt x="4127657" y="1969227"/>
                </a:lnTo>
                <a:lnTo>
                  <a:pt x="4124944" y="1921716"/>
                </a:lnTo>
                <a:lnTo>
                  <a:pt x="4121166" y="1874499"/>
                </a:lnTo>
                <a:lnTo>
                  <a:pt x="4116335" y="1827585"/>
                </a:lnTo>
                <a:lnTo>
                  <a:pt x="4110463" y="1780989"/>
                </a:lnTo>
                <a:lnTo>
                  <a:pt x="4103562" y="1734720"/>
                </a:lnTo>
                <a:lnTo>
                  <a:pt x="4095644" y="1688792"/>
                </a:lnTo>
                <a:lnTo>
                  <a:pt x="4086721" y="1643216"/>
                </a:lnTo>
                <a:lnTo>
                  <a:pt x="4076803" y="1598003"/>
                </a:lnTo>
                <a:lnTo>
                  <a:pt x="4065905" y="1553167"/>
                </a:lnTo>
                <a:lnTo>
                  <a:pt x="4054037" y="1508718"/>
                </a:lnTo>
                <a:lnTo>
                  <a:pt x="4041210" y="1464669"/>
                </a:lnTo>
                <a:lnTo>
                  <a:pt x="4027438" y="1421031"/>
                </a:lnTo>
                <a:lnTo>
                  <a:pt x="4012732" y="1377817"/>
                </a:lnTo>
                <a:lnTo>
                  <a:pt x="3997104" y="1335038"/>
                </a:lnTo>
                <a:lnTo>
                  <a:pt x="3980565" y="1292705"/>
                </a:lnTo>
                <a:lnTo>
                  <a:pt x="3963128" y="1250832"/>
                </a:lnTo>
                <a:lnTo>
                  <a:pt x="3944804" y="1209430"/>
                </a:lnTo>
                <a:lnTo>
                  <a:pt x="3925606" y="1168510"/>
                </a:lnTo>
                <a:lnTo>
                  <a:pt x="3905545" y="1128085"/>
                </a:lnTo>
                <a:lnTo>
                  <a:pt x="3884633" y="1088167"/>
                </a:lnTo>
                <a:lnTo>
                  <a:pt x="3862881" y="1048767"/>
                </a:lnTo>
                <a:lnTo>
                  <a:pt x="3840303" y="1009897"/>
                </a:lnTo>
                <a:lnTo>
                  <a:pt x="3816909" y="971569"/>
                </a:lnTo>
                <a:lnTo>
                  <a:pt x="3792712" y="933796"/>
                </a:lnTo>
                <a:lnTo>
                  <a:pt x="3767724" y="896588"/>
                </a:lnTo>
                <a:lnTo>
                  <a:pt x="3741956" y="859958"/>
                </a:lnTo>
                <a:lnTo>
                  <a:pt x="3715420" y="823917"/>
                </a:lnTo>
                <a:lnTo>
                  <a:pt x="3688128" y="788478"/>
                </a:lnTo>
                <a:lnTo>
                  <a:pt x="3660092" y="753653"/>
                </a:lnTo>
                <a:lnTo>
                  <a:pt x="3631324" y="719453"/>
                </a:lnTo>
                <a:lnTo>
                  <a:pt x="3601835" y="685890"/>
                </a:lnTo>
                <a:lnTo>
                  <a:pt x="3571639" y="652976"/>
                </a:lnTo>
                <a:lnTo>
                  <a:pt x="3540745" y="620723"/>
                </a:lnTo>
                <a:lnTo>
                  <a:pt x="3509168" y="589142"/>
                </a:lnTo>
                <a:lnTo>
                  <a:pt x="3476917" y="558247"/>
                </a:lnTo>
                <a:lnTo>
                  <a:pt x="3444006" y="528048"/>
                </a:lnTo>
                <a:lnTo>
                  <a:pt x="3410445" y="498557"/>
                </a:lnTo>
                <a:lnTo>
                  <a:pt x="3376247" y="469787"/>
                </a:lnTo>
                <a:lnTo>
                  <a:pt x="3341425" y="441749"/>
                </a:lnTo>
                <a:lnTo>
                  <a:pt x="3305988" y="414455"/>
                </a:lnTo>
                <a:lnTo>
                  <a:pt x="3269951" y="387917"/>
                </a:lnTo>
                <a:lnTo>
                  <a:pt x="3233324" y="362146"/>
                </a:lnTo>
                <a:lnTo>
                  <a:pt x="3196119" y="337156"/>
                </a:lnTo>
                <a:lnTo>
                  <a:pt x="3158348" y="312957"/>
                </a:lnTo>
                <a:lnTo>
                  <a:pt x="3120023" y="289561"/>
                </a:lnTo>
                <a:lnTo>
                  <a:pt x="3081156" y="266981"/>
                </a:lnTo>
                <a:lnTo>
                  <a:pt x="3041759" y="245229"/>
                </a:lnTo>
                <a:lnTo>
                  <a:pt x="3001843" y="224315"/>
                </a:lnTo>
                <a:lnTo>
                  <a:pt x="2961422" y="204252"/>
                </a:lnTo>
                <a:lnTo>
                  <a:pt x="2920505" y="185052"/>
                </a:lnTo>
                <a:lnTo>
                  <a:pt x="2879106" y="166727"/>
                </a:lnTo>
                <a:lnTo>
                  <a:pt x="2837236" y="149289"/>
                </a:lnTo>
                <a:lnTo>
                  <a:pt x="2794907" y="132749"/>
                </a:lnTo>
                <a:lnTo>
                  <a:pt x="2752131" y="117119"/>
                </a:lnTo>
                <a:lnTo>
                  <a:pt x="2708920" y="102412"/>
                </a:lnTo>
                <a:lnTo>
                  <a:pt x="2665285" y="88638"/>
                </a:lnTo>
                <a:lnTo>
                  <a:pt x="2621239" y="75811"/>
                </a:lnTo>
                <a:lnTo>
                  <a:pt x="2576794" y="63942"/>
                </a:lnTo>
                <a:lnTo>
                  <a:pt x="2531961" y="53043"/>
                </a:lnTo>
                <a:lnTo>
                  <a:pt x="2486752" y="43125"/>
                </a:lnTo>
                <a:lnTo>
                  <a:pt x="2441179" y="34200"/>
                </a:lnTo>
                <a:lnTo>
                  <a:pt x="2395254" y="26282"/>
                </a:lnTo>
                <a:lnTo>
                  <a:pt x="2348989" y="19380"/>
                </a:lnTo>
                <a:lnTo>
                  <a:pt x="2302396" y="13508"/>
                </a:lnTo>
                <a:lnTo>
                  <a:pt x="2255486" y="8676"/>
                </a:lnTo>
                <a:lnTo>
                  <a:pt x="2208272" y="4898"/>
                </a:lnTo>
                <a:lnTo>
                  <a:pt x="2160765" y="2185"/>
                </a:lnTo>
                <a:lnTo>
                  <a:pt x="2112977" y="548"/>
                </a:lnTo>
                <a:lnTo>
                  <a:pt x="2064921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endParaRPr lang="en-US" sz="1998"/>
          </a:p>
        </p:txBody>
      </p:sp>
      <p:sp>
        <p:nvSpPr>
          <p:cNvPr id="63" name="Graphic 56">
            <a:extLst>
              <a:ext uri="{FF2B5EF4-FFF2-40B4-BE49-F238E27FC236}">
                <a16:creationId xmlns:a16="http://schemas.microsoft.com/office/drawing/2014/main" id="{582F9DED-5B68-98E3-5DD4-25FB63DD7C21}"/>
              </a:ext>
            </a:extLst>
          </p:cNvPr>
          <p:cNvSpPr/>
          <p:nvPr/>
        </p:nvSpPr>
        <p:spPr>
          <a:xfrm>
            <a:off x="9270404" y="4419607"/>
            <a:ext cx="1773028" cy="670"/>
          </a:xfrm>
          <a:custGeom>
            <a:avLst/>
            <a:gdLst/>
            <a:ahLst/>
            <a:cxnLst/>
            <a:rect l="l" t="t" r="r" b="b"/>
            <a:pathLst>
              <a:path w="3277235">
                <a:moveTo>
                  <a:pt x="3277219" y="0"/>
                </a:moveTo>
                <a:lnTo>
                  <a:pt x="0" y="0"/>
                </a:lnTo>
              </a:path>
            </a:pathLst>
          </a:custGeom>
          <a:ln w="5235">
            <a:solidFill>
              <a:srgbClr val="AB7523"/>
            </a:solidFill>
            <a:prstDash val="dash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endParaRPr lang="en-US" sz="1998"/>
          </a:p>
        </p:txBody>
      </p:sp>
      <p:sp>
        <p:nvSpPr>
          <p:cNvPr id="64" name="Graphic 63">
            <a:extLst>
              <a:ext uri="{FF2B5EF4-FFF2-40B4-BE49-F238E27FC236}">
                <a16:creationId xmlns:a16="http://schemas.microsoft.com/office/drawing/2014/main" id="{57C577BA-9B2F-7D8F-9AC3-6478635B40C9}"/>
              </a:ext>
            </a:extLst>
          </p:cNvPr>
          <p:cNvSpPr/>
          <p:nvPr/>
        </p:nvSpPr>
        <p:spPr>
          <a:xfrm>
            <a:off x="7208170" y="2969682"/>
            <a:ext cx="2123442" cy="2070286"/>
          </a:xfrm>
          <a:custGeom>
            <a:avLst/>
            <a:gdLst/>
            <a:ahLst/>
            <a:cxnLst/>
            <a:rect l="l" t="t" r="r" b="b"/>
            <a:pathLst>
              <a:path w="3924935" h="3925570">
                <a:moveTo>
                  <a:pt x="1962421" y="0"/>
                </a:moveTo>
                <a:lnTo>
                  <a:pt x="1914032" y="584"/>
                </a:lnTo>
                <a:lnTo>
                  <a:pt x="1865929" y="2330"/>
                </a:lnTo>
                <a:lnTo>
                  <a:pt x="1818128" y="5224"/>
                </a:lnTo>
                <a:lnTo>
                  <a:pt x="1770642" y="9252"/>
                </a:lnTo>
                <a:lnTo>
                  <a:pt x="1723484" y="14400"/>
                </a:lnTo>
                <a:lnTo>
                  <a:pt x="1676667" y="20656"/>
                </a:lnTo>
                <a:lnTo>
                  <a:pt x="1630205" y="28005"/>
                </a:lnTo>
                <a:lnTo>
                  <a:pt x="1584111" y="36435"/>
                </a:lnTo>
                <a:lnTo>
                  <a:pt x="1538399" y="45932"/>
                </a:lnTo>
                <a:lnTo>
                  <a:pt x="1493082" y="56482"/>
                </a:lnTo>
                <a:lnTo>
                  <a:pt x="1448174" y="68073"/>
                </a:lnTo>
                <a:lnTo>
                  <a:pt x="1403688" y="80690"/>
                </a:lnTo>
                <a:lnTo>
                  <a:pt x="1359638" y="94320"/>
                </a:lnTo>
                <a:lnTo>
                  <a:pt x="1316036" y="108950"/>
                </a:lnTo>
                <a:lnTo>
                  <a:pt x="1272897" y="124567"/>
                </a:lnTo>
                <a:lnTo>
                  <a:pt x="1230234" y="141156"/>
                </a:lnTo>
                <a:lnTo>
                  <a:pt x="1188059" y="158705"/>
                </a:lnTo>
                <a:lnTo>
                  <a:pt x="1146388" y="177200"/>
                </a:lnTo>
                <a:lnTo>
                  <a:pt x="1105232" y="196627"/>
                </a:lnTo>
                <a:lnTo>
                  <a:pt x="1064606" y="216974"/>
                </a:lnTo>
                <a:lnTo>
                  <a:pt x="1024523" y="238226"/>
                </a:lnTo>
                <a:lnTo>
                  <a:pt x="984997" y="260371"/>
                </a:lnTo>
                <a:lnTo>
                  <a:pt x="946040" y="283394"/>
                </a:lnTo>
                <a:lnTo>
                  <a:pt x="907667" y="307283"/>
                </a:lnTo>
                <a:lnTo>
                  <a:pt x="869890" y="332024"/>
                </a:lnTo>
                <a:lnTo>
                  <a:pt x="832723" y="357604"/>
                </a:lnTo>
                <a:lnTo>
                  <a:pt x="796180" y="384009"/>
                </a:lnTo>
                <a:lnTo>
                  <a:pt x="760274" y="411225"/>
                </a:lnTo>
                <a:lnTo>
                  <a:pt x="725019" y="439240"/>
                </a:lnTo>
                <a:lnTo>
                  <a:pt x="690427" y="468039"/>
                </a:lnTo>
                <a:lnTo>
                  <a:pt x="656513" y="497610"/>
                </a:lnTo>
                <a:lnTo>
                  <a:pt x="623289" y="527939"/>
                </a:lnTo>
                <a:lnTo>
                  <a:pt x="590769" y="559012"/>
                </a:lnTo>
                <a:lnTo>
                  <a:pt x="558967" y="590816"/>
                </a:lnTo>
                <a:lnTo>
                  <a:pt x="527896" y="623338"/>
                </a:lnTo>
                <a:lnTo>
                  <a:pt x="497570" y="656565"/>
                </a:lnTo>
                <a:lnTo>
                  <a:pt x="468001" y="690482"/>
                </a:lnTo>
                <a:lnTo>
                  <a:pt x="439204" y="725076"/>
                </a:lnTo>
                <a:lnTo>
                  <a:pt x="411192" y="760334"/>
                </a:lnTo>
                <a:lnTo>
                  <a:pt x="383978" y="796243"/>
                </a:lnTo>
                <a:lnTo>
                  <a:pt x="357575" y="832789"/>
                </a:lnTo>
                <a:lnTo>
                  <a:pt x="331997" y="869958"/>
                </a:lnTo>
                <a:lnTo>
                  <a:pt x="307258" y="907738"/>
                </a:lnTo>
                <a:lnTo>
                  <a:pt x="283371" y="946114"/>
                </a:lnTo>
                <a:lnTo>
                  <a:pt x="260350" y="985074"/>
                </a:lnTo>
                <a:lnTo>
                  <a:pt x="238207" y="1024603"/>
                </a:lnTo>
                <a:lnTo>
                  <a:pt x="216956" y="1064689"/>
                </a:lnTo>
                <a:lnTo>
                  <a:pt x="196611" y="1105318"/>
                </a:lnTo>
                <a:lnTo>
                  <a:pt x="177185" y="1146477"/>
                </a:lnTo>
                <a:lnTo>
                  <a:pt x="158692" y="1188151"/>
                </a:lnTo>
                <a:lnTo>
                  <a:pt x="141144" y="1230329"/>
                </a:lnTo>
                <a:lnTo>
                  <a:pt x="124556" y="1272995"/>
                </a:lnTo>
                <a:lnTo>
                  <a:pt x="108941" y="1316137"/>
                </a:lnTo>
                <a:lnTo>
                  <a:pt x="94312" y="1359742"/>
                </a:lnTo>
                <a:lnTo>
                  <a:pt x="80683" y="1403796"/>
                </a:lnTo>
                <a:lnTo>
                  <a:pt x="68067" y="1448285"/>
                </a:lnTo>
                <a:lnTo>
                  <a:pt x="56478" y="1493196"/>
                </a:lnTo>
                <a:lnTo>
                  <a:pt x="45928" y="1538516"/>
                </a:lnTo>
                <a:lnTo>
                  <a:pt x="36432" y="1584231"/>
                </a:lnTo>
                <a:lnTo>
                  <a:pt x="28003" y="1630328"/>
                </a:lnTo>
                <a:lnTo>
                  <a:pt x="20654" y="1676794"/>
                </a:lnTo>
                <a:lnTo>
                  <a:pt x="14399" y="1723614"/>
                </a:lnTo>
                <a:lnTo>
                  <a:pt x="9251" y="1770775"/>
                </a:lnTo>
                <a:lnTo>
                  <a:pt x="5224" y="1818265"/>
                </a:lnTo>
                <a:lnTo>
                  <a:pt x="2330" y="1866069"/>
                </a:lnTo>
                <a:lnTo>
                  <a:pt x="584" y="1914175"/>
                </a:lnTo>
                <a:lnTo>
                  <a:pt x="0" y="1962568"/>
                </a:lnTo>
                <a:lnTo>
                  <a:pt x="584" y="2010962"/>
                </a:lnTo>
                <a:lnTo>
                  <a:pt x="2330" y="2059068"/>
                </a:lnTo>
                <a:lnTo>
                  <a:pt x="5224" y="2106872"/>
                </a:lnTo>
                <a:lnTo>
                  <a:pt x="9251" y="2154362"/>
                </a:lnTo>
                <a:lnTo>
                  <a:pt x="14399" y="2201524"/>
                </a:lnTo>
                <a:lnTo>
                  <a:pt x="20654" y="2248345"/>
                </a:lnTo>
                <a:lnTo>
                  <a:pt x="28003" y="2294810"/>
                </a:lnTo>
                <a:lnTo>
                  <a:pt x="36432" y="2340907"/>
                </a:lnTo>
                <a:lnTo>
                  <a:pt x="45928" y="2386623"/>
                </a:lnTo>
                <a:lnTo>
                  <a:pt x="56478" y="2431943"/>
                </a:lnTo>
                <a:lnTo>
                  <a:pt x="68067" y="2476855"/>
                </a:lnTo>
                <a:lnTo>
                  <a:pt x="80683" y="2521344"/>
                </a:lnTo>
                <a:lnTo>
                  <a:pt x="94312" y="2565398"/>
                </a:lnTo>
                <a:lnTo>
                  <a:pt x="108941" y="2609003"/>
                </a:lnTo>
                <a:lnTo>
                  <a:pt x="124556" y="2652145"/>
                </a:lnTo>
                <a:lnTo>
                  <a:pt x="141144" y="2694812"/>
                </a:lnTo>
                <a:lnTo>
                  <a:pt x="158692" y="2736989"/>
                </a:lnTo>
                <a:lnTo>
                  <a:pt x="177185" y="2778664"/>
                </a:lnTo>
                <a:lnTo>
                  <a:pt x="196611" y="2819822"/>
                </a:lnTo>
                <a:lnTo>
                  <a:pt x="216956" y="2860451"/>
                </a:lnTo>
                <a:lnTo>
                  <a:pt x="238207" y="2900537"/>
                </a:lnTo>
                <a:lnTo>
                  <a:pt x="260350" y="2940067"/>
                </a:lnTo>
                <a:lnTo>
                  <a:pt x="283371" y="2979026"/>
                </a:lnTo>
                <a:lnTo>
                  <a:pt x="307258" y="3017403"/>
                </a:lnTo>
                <a:lnTo>
                  <a:pt x="331997" y="3055182"/>
                </a:lnTo>
                <a:lnTo>
                  <a:pt x="357575" y="3092352"/>
                </a:lnTo>
                <a:lnTo>
                  <a:pt x="383978" y="3128897"/>
                </a:lnTo>
                <a:lnTo>
                  <a:pt x="411192" y="3164806"/>
                </a:lnTo>
                <a:lnTo>
                  <a:pt x="439204" y="3200064"/>
                </a:lnTo>
                <a:lnTo>
                  <a:pt x="468001" y="3234659"/>
                </a:lnTo>
                <a:lnTo>
                  <a:pt x="497570" y="3268576"/>
                </a:lnTo>
                <a:lnTo>
                  <a:pt x="527896" y="3301802"/>
                </a:lnTo>
                <a:lnTo>
                  <a:pt x="558967" y="3334324"/>
                </a:lnTo>
                <a:lnTo>
                  <a:pt x="590769" y="3366128"/>
                </a:lnTo>
                <a:lnTo>
                  <a:pt x="623289" y="3397201"/>
                </a:lnTo>
                <a:lnTo>
                  <a:pt x="656513" y="3427530"/>
                </a:lnTo>
                <a:lnTo>
                  <a:pt x="690427" y="3457101"/>
                </a:lnTo>
                <a:lnTo>
                  <a:pt x="725019" y="3485900"/>
                </a:lnTo>
                <a:lnTo>
                  <a:pt x="760274" y="3513914"/>
                </a:lnTo>
                <a:lnTo>
                  <a:pt x="796180" y="3541131"/>
                </a:lnTo>
                <a:lnTo>
                  <a:pt x="832723" y="3567535"/>
                </a:lnTo>
                <a:lnTo>
                  <a:pt x="869890" y="3593114"/>
                </a:lnTo>
                <a:lnTo>
                  <a:pt x="907667" y="3617855"/>
                </a:lnTo>
                <a:lnTo>
                  <a:pt x="946040" y="3641744"/>
                </a:lnTo>
                <a:lnTo>
                  <a:pt x="984997" y="3664768"/>
                </a:lnTo>
                <a:lnTo>
                  <a:pt x="1024523" y="3686912"/>
                </a:lnTo>
                <a:lnTo>
                  <a:pt x="1064606" y="3708164"/>
                </a:lnTo>
                <a:lnTo>
                  <a:pt x="1105232" y="3728511"/>
                </a:lnTo>
                <a:lnTo>
                  <a:pt x="1146388" y="3747938"/>
                </a:lnTo>
                <a:lnTo>
                  <a:pt x="1188059" y="3766433"/>
                </a:lnTo>
                <a:lnTo>
                  <a:pt x="1230234" y="3783982"/>
                </a:lnTo>
                <a:lnTo>
                  <a:pt x="1272897" y="3800571"/>
                </a:lnTo>
                <a:lnTo>
                  <a:pt x="1316036" y="3816187"/>
                </a:lnTo>
                <a:lnTo>
                  <a:pt x="1359638" y="3830817"/>
                </a:lnTo>
                <a:lnTo>
                  <a:pt x="1403688" y="3844447"/>
                </a:lnTo>
                <a:lnTo>
                  <a:pt x="1448174" y="3857064"/>
                </a:lnTo>
                <a:lnTo>
                  <a:pt x="1493082" y="3868654"/>
                </a:lnTo>
                <a:lnTo>
                  <a:pt x="1538399" y="3879205"/>
                </a:lnTo>
                <a:lnTo>
                  <a:pt x="1584111" y="3888701"/>
                </a:lnTo>
                <a:lnTo>
                  <a:pt x="1630205" y="3897131"/>
                </a:lnTo>
                <a:lnTo>
                  <a:pt x="1676667" y="3904481"/>
                </a:lnTo>
                <a:lnTo>
                  <a:pt x="1723484" y="3910736"/>
                </a:lnTo>
                <a:lnTo>
                  <a:pt x="1770642" y="3915884"/>
                </a:lnTo>
                <a:lnTo>
                  <a:pt x="1818128" y="3919912"/>
                </a:lnTo>
                <a:lnTo>
                  <a:pt x="1865929" y="3922806"/>
                </a:lnTo>
                <a:lnTo>
                  <a:pt x="1914032" y="3924552"/>
                </a:lnTo>
                <a:lnTo>
                  <a:pt x="1962421" y="3925137"/>
                </a:lnTo>
                <a:lnTo>
                  <a:pt x="2010811" y="3924552"/>
                </a:lnTo>
                <a:lnTo>
                  <a:pt x="2058913" y="3922806"/>
                </a:lnTo>
                <a:lnTo>
                  <a:pt x="2106714" y="3919912"/>
                </a:lnTo>
                <a:lnTo>
                  <a:pt x="2154201" y="3915884"/>
                </a:lnTo>
                <a:lnTo>
                  <a:pt x="2201359" y="3910736"/>
                </a:lnTo>
                <a:lnTo>
                  <a:pt x="2248176" y="3904481"/>
                </a:lnTo>
                <a:lnTo>
                  <a:pt x="2294638" y="3897131"/>
                </a:lnTo>
                <a:lnTo>
                  <a:pt x="2340732" y="3888701"/>
                </a:lnTo>
                <a:lnTo>
                  <a:pt x="2386444" y="3879205"/>
                </a:lnTo>
                <a:lnTo>
                  <a:pt x="2431760" y="3868654"/>
                </a:lnTo>
                <a:lnTo>
                  <a:pt x="2476669" y="3857064"/>
                </a:lnTo>
                <a:lnTo>
                  <a:pt x="2521155" y="3844447"/>
                </a:lnTo>
                <a:lnTo>
                  <a:pt x="2565205" y="3830817"/>
                </a:lnTo>
                <a:lnTo>
                  <a:pt x="2608807" y="3816187"/>
                </a:lnTo>
                <a:lnTo>
                  <a:pt x="2651946" y="3800571"/>
                </a:lnTo>
                <a:lnTo>
                  <a:pt x="2694609" y="3783982"/>
                </a:lnTo>
                <a:lnTo>
                  <a:pt x="2736784" y="3766433"/>
                </a:lnTo>
                <a:lnTo>
                  <a:pt x="2778455" y="3747938"/>
                </a:lnTo>
                <a:lnTo>
                  <a:pt x="2819611" y="3728511"/>
                </a:lnTo>
                <a:lnTo>
                  <a:pt x="2860236" y="3708164"/>
                </a:lnTo>
                <a:lnTo>
                  <a:pt x="2900319" y="3686912"/>
                </a:lnTo>
                <a:lnTo>
                  <a:pt x="2939846" y="3664768"/>
                </a:lnTo>
                <a:lnTo>
                  <a:pt x="2978803" y="3641744"/>
                </a:lnTo>
                <a:lnTo>
                  <a:pt x="3017176" y="3617855"/>
                </a:lnTo>
                <a:lnTo>
                  <a:pt x="3054953" y="3593114"/>
                </a:lnTo>
                <a:lnTo>
                  <a:pt x="3092119" y="3567535"/>
                </a:lnTo>
                <a:lnTo>
                  <a:pt x="3128662" y="3541131"/>
                </a:lnTo>
                <a:lnTo>
                  <a:pt x="3164568" y="3513914"/>
                </a:lnTo>
                <a:lnTo>
                  <a:pt x="3199824" y="3485900"/>
                </a:lnTo>
                <a:lnTo>
                  <a:pt x="3234416" y="3457101"/>
                </a:lnTo>
                <a:lnTo>
                  <a:pt x="3268330" y="3427530"/>
                </a:lnTo>
                <a:lnTo>
                  <a:pt x="3301554" y="3397201"/>
                </a:lnTo>
                <a:lnTo>
                  <a:pt x="3334074" y="3366128"/>
                </a:lnTo>
                <a:lnTo>
                  <a:pt x="3365875" y="3334324"/>
                </a:lnTo>
                <a:lnTo>
                  <a:pt x="3396946" y="3301802"/>
                </a:lnTo>
                <a:lnTo>
                  <a:pt x="3427273" y="3268576"/>
                </a:lnTo>
                <a:lnTo>
                  <a:pt x="3456841" y="3234659"/>
                </a:lnTo>
                <a:lnTo>
                  <a:pt x="3485639" y="3200064"/>
                </a:lnTo>
                <a:lnTo>
                  <a:pt x="3513651" y="3164806"/>
                </a:lnTo>
                <a:lnTo>
                  <a:pt x="3540865" y="3128897"/>
                </a:lnTo>
                <a:lnTo>
                  <a:pt x="3567268" y="3092352"/>
                </a:lnTo>
                <a:lnTo>
                  <a:pt x="3592845" y="3055182"/>
                </a:lnTo>
                <a:lnTo>
                  <a:pt x="3617584" y="3017403"/>
                </a:lnTo>
                <a:lnTo>
                  <a:pt x="3641471" y="2979026"/>
                </a:lnTo>
                <a:lnTo>
                  <a:pt x="3664493" y="2940067"/>
                </a:lnTo>
                <a:lnTo>
                  <a:pt x="3686636" y="2900537"/>
                </a:lnTo>
                <a:lnTo>
                  <a:pt x="3707887" y="2860451"/>
                </a:lnTo>
                <a:lnTo>
                  <a:pt x="3728232" y="2819822"/>
                </a:lnTo>
                <a:lnTo>
                  <a:pt x="3747658" y="2778664"/>
                </a:lnTo>
                <a:lnTo>
                  <a:pt x="3766151" y="2736989"/>
                </a:lnTo>
                <a:lnTo>
                  <a:pt x="3783699" y="2694812"/>
                </a:lnTo>
                <a:lnTo>
                  <a:pt x="3800287" y="2652145"/>
                </a:lnTo>
                <a:lnTo>
                  <a:pt x="3815902" y="2609003"/>
                </a:lnTo>
                <a:lnTo>
                  <a:pt x="3830531" y="2565398"/>
                </a:lnTo>
                <a:lnTo>
                  <a:pt x="3844160" y="2521344"/>
                </a:lnTo>
                <a:lnTo>
                  <a:pt x="3856776" y="2476855"/>
                </a:lnTo>
                <a:lnTo>
                  <a:pt x="3868365" y="2431943"/>
                </a:lnTo>
                <a:lnTo>
                  <a:pt x="3878915" y="2386623"/>
                </a:lnTo>
                <a:lnTo>
                  <a:pt x="3888411" y="2340907"/>
                </a:lnTo>
                <a:lnTo>
                  <a:pt x="3896840" y="2294810"/>
                </a:lnTo>
                <a:lnTo>
                  <a:pt x="3904189" y="2248345"/>
                </a:lnTo>
                <a:lnTo>
                  <a:pt x="3910444" y="2201524"/>
                </a:lnTo>
                <a:lnTo>
                  <a:pt x="3915592" y="2154362"/>
                </a:lnTo>
                <a:lnTo>
                  <a:pt x="3919619" y="2106872"/>
                </a:lnTo>
                <a:lnTo>
                  <a:pt x="3922513" y="2059068"/>
                </a:lnTo>
                <a:lnTo>
                  <a:pt x="3924258" y="2010962"/>
                </a:lnTo>
                <a:lnTo>
                  <a:pt x="3924843" y="1962568"/>
                </a:lnTo>
                <a:lnTo>
                  <a:pt x="3924258" y="1914175"/>
                </a:lnTo>
                <a:lnTo>
                  <a:pt x="3922513" y="1866069"/>
                </a:lnTo>
                <a:lnTo>
                  <a:pt x="3919619" y="1818265"/>
                </a:lnTo>
                <a:lnTo>
                  <a:pt x="3915592" y="1770775"/>
                </a:lnTo>
                <a:lnTo>
                  <a:pt x="3910444" y="1723614"/>
                </a:lnTo>
                <a:lnTo>
                  <a:pt x="3904189" y="1676794"/>
                </a:lnTo>
                <a:lnTo>
                  <a:pt x="3896840" y="1630328"/>
                </a:lnTo>
                <a:lnTo>
                  <a:pt x="3888411" y="1584231"/>
                </a:lnTo>
                <a:lnTo>
                  <a:pt x="3878915" y="1538516"/>
                </a:lnTo>
                <a:lnTo>
                  <a:pt x="3868365" y="1493196"/>
                </a:lnTo>
                <a:lnTo>
                  <a:pt x="3856776" y="1448285"/>
                </a:lnTo>
                <a:lnTo>
                  <a:pt x="3844160" y="1403796"/>
                </a:lnTo>
                <a:lnTo>
                  <a:pt x="3830531" y="1359742"/>
                </a:lnTo>
                <a:lnTo>
                  <a:pt x="3815902" y="1316137"/>
                </a:lnTo>
                <a:lnTo>
                  <a:pt x="3800287" y="1272995"/>
                </a:lnTo>
                <a:lnTo>
                  <a:pt x="3783699" y="1230329"/>
                </a:lnTo>
                <a:lnTo>
                  <a:pt x="3766151" y="1188151"/>
                </a:lnTo>
                <a:lnTo>
                  <a:pt x="3747658" y="1146477"/>
                </a:lnTo>
                <a:lnTo>
                  <a:pt x="3728232" y="1105318"/>
                </a:lnTo>
                <a:lnTo>
                  <a:pt x="3707887" y="1064689"/>
                </a:lnTo>
                <a:lnTo>
                  <a:pt x="3686636" y="1024603"/>
                </a:lnTo>
                <a:lnTo>
                  <a:pt x="3664493" y="985074"/>
                </a:lnTo>
                <a:lnTo>
                  <a:pt x="3641471" y="946114"/>
                </a:lnTo>
                <a:lnTo>
                  <a:pt x="3617584" y="907738"/>
                </a:lnTo>
                <a:lnTo>
                  <a:pt x="3592845" y="869958"/>
                </a:lnTo>
                <a:lnTo>
                  <a:pt x="3567268" y="832789"/>
                </a:lnTo>
                <a:lnTo>
                  <a:pt x="3540865" y="796243"/>
                </a:lnTo>
                <a:lnTo>
                  <a:pt x="3513651" y="760334"/>
                </a:lnTo>
                <a:lnTo>
                  <a:pt x="3485639" y="725076"/>
                </a:lnTo>
                <a:lnTo>
                  <a:pt x="3456841" y="690482"/>
                </a:lnTo>
                <a:lnTo>
                  <a:pt x="3427273" y="656565"/>
                </a:lnTo>
                <a:lnTo>
                  <a:pt x="3396946" y="623338"/>
                </a:lnTo>
                <a:lnTo>
                  <a:pt x="3365875" y="590816"/>
                </a:lnTo>
                <a:lnTo>
                  <a:pt x="3334074" y="559012"/>
                </a:lnTo>
                <a:lnTo>
                  <a:pt x="3301554" y="527939"/>
                </a:lnTo>
                <a:lnTo>
                  <a:pt x="3268330" y="497610"/>
                </a:lnTo>
                <a:lnTo>
                  <a:pt x="3234416" y="468039"/>
                </a:lnTo>
                <a:lnTo>
                  <a:pt x="3199824" y="439240"/>
                </a:lnTo>
                <a:lnTo>
                  <a:pt x="3164568" y="411225"/>
                </a:lnTo>
                <a:lnTo>
                  <a:pt x="3128662" y="384009"/>
                </a:lnTo>
                <a:lnTo>
                  <a:pt x="3092119" y="357604"/>
                </a:lnTo>
                <a:lnTo>
                  <a:pt x="3054953" y="332024"/>
                </a:lnTo>
                <a:lnTo>
                  <a:pt x="3017176" y="307283"/>
                </a:lnTo>
                <a:lnTo>
                  <a:pt x="2978803" y="283394"/>
                </a:lnTo>
                <a:lnTo>
                  <a:pt x="2939846" y="260371"/>
                </a:lnTo>
                <a:lnTo>
                  <a:pt x="2900319" y="238226"/>
                </a:lnTo>
                <a:lnTo>
                  <a:pt x="2860236" y="216974"/>
                </a:lnTo>
                <a:lnTo>
                  <a:pt x="2819611" y="196627"/>
                </a:lnTo>
                <a:lnTo>
                  <a:pt x="2778455" y="177200"/>
                </a:lnTo>
                <a:lnTo>
                  <a:pt x="2736784" y="158705"/>
                </a:lnTo>
                <a:lnTo>
                  <a:pt x="2694609" y="141156"/>
                </a:lnTo>
                <a:lnTo>
                  <a:pt x="2651946" y="124567"/>
                </a:lnTo>
                <a:lnTo>
                  <a:pt x="2608807" y="108950"/>
                </a:lnTo>
                <a:lnTo>
                  <a:pt x="2565205" y="94320"/>
                </a:lnTo>
                <a:lnTo>
                  <a:pt x="2521155" y="80690"/>
                </a:lnTo>
                <a:lnTo>
                  <a:pt x="2476669" y="68073"/>
                </a:lnTo>
                <a:lnTo>
                  <a:pt x="2431760" y="56482"/>
                </a:lnTo>
                <a:lnTo>
                  <a:pt x="2386444" y="45932"/>
                </a:lnTo>
                <a:lnTo>
                  <a:pt x="2340732" y="36435"/>
                </a:lnTo>
                <a:lnTo>
                  <a:pt x="2294638" y="28005"/>
                </a:lnTo>
                <a:lnTo>
                  <a:pt x="2248176" y="20656"/>
                </a:lnTo>
                <a:lnTo>
                  <a:pt x="2201359" y="14400"/>
                </a:lnTo>
                <a:lnTo>
                  <a:pt x="2154201" y="9252"/>
                </a:lnTo>
                <a:lnTo>
                  <a:pt x="2106714" y="5224"/>
                </a:lnTo>
                <a:lnTo>
                  <a:pt x="2058913" y="2330"/>
                </a:lnTo>
                <a:lnTo>
                  <a:pt x="2010811" y="584"/>
                </a:lnTo>
                <a:lnTo>
                  <a:pt x="1962421" y="0"/>
                </a:lnTo>
                <a:close/>
              </a:path>
            </a:pathLst>
          </a:custGeom>
          <a:solidFill>
            <a:srgbClr val="003F5E"/>
          </a:solidFill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endParaRPr lang="en-US" sz="1998"/>
          </a:p>
        </p:txBody>
      </p:sp>
      <p:sp>
        <p:nvSpPr>
          <p:cNvPr id="65" name="Graphic 64">
            <a:extLst>
              <a:ext uri="{FF2B5EF4-FFF2-40B4-BE49-F238E27FC236}">
                <a16:creationId xmlns:a16="http://schemas.microsoft.com/office/drawing/2014/main" id="{598DC0D9-1452-1F37-B6BF-623F187B0C9E}"/>
              </a:ext>
            </a:extLst>
          </p:cNvPr>
          <p:cNvSpPr/>
          <p:nvPr/>
        </p:nvSpPr>
        <p:spPr>
          <a:xfrm>
            <a:off x="7661630" y="3962162"/>
            <a:ext cx="464814" cy="455450"/>
          </a:xfrm>
          <a:custGeom>
            <a:avLst/>
            <a:gdLst/>
            <a:ahLst/>
            <a:cxnLst/>
            <a:rect l="l" t="t" r="r" b="b"/>
            <a:pathLst>
              <a:path w="859155" h="863600">
                <a:moveTo>
                  <a:pt x="406416" y="170717"/>
                </a:moveTo>
                <a:lnTo>
                  <a:pt x="444426" y="191125"/>
                </a:lnTo>
                <a:lnTo>
                  <a:pt x="579092" y="394700"/>
                </a:lnTo>
                <a:lnTo>
                  <a:pt x="641184" y="394700"/>
                </a:lnTo>
                <a:lnTo>
                  <a:pt x="670319" y="397591"/>
                </a:lnTo>
                <a:lnTo>
                  <a:pt x="694109" y="405475"/>
                </a:lnTo>
                <a:lnTo>
                  <a:pt x="710149" y="417171"/>
                </a:lnTo>
                <a:lnTo>
                  <a:pt x="716030" y="431494"/>
                </a:lnTo>
                <a:lnTo>
                  <a:pt x="710149" y="445812"/>
                </a:lnTo>
                <a:lnTo>
                  <a:pt x="694109" y="457504"/>
                </a:lnTo>
                <a:lnTo>
                  <a:pt x="670319" y="465387"/>
                </a:lnTo>
                <a:lnTo>
                  <a:pt x="641184" y="468278"/>
                </a:lnTo>
                <a:lnTo>
                  <a:pt x="579113" y="468278"/>
                </a:lnTo>
                <a:lnTo>
                  <a:pt x="444426" y="671885"/>
                </a:lnTo>
                <a:lnTo>
                  <a:pt x="406396" y="692293"/>
                </a:lnTo>
                <a:lnTo>
                  <a:pt x="403453" y="692293"/>
                </a:lnTo>
                <a:lnTo>
                  <a:pt x="398919" y="692293"/>
                </a:lnTo>
                <a:lnTo>
                  <a:pt x="394176" y="692293"/>
                </a:lnTo>
                <a:lnTo>
                  <a:pt x="384689" y="692293"/>
                </a:lnTo>
                <a:lnTo>
                  <a:pt x="374396" y="692293"/>
                </a:lnTo>
                <a:lnTo>
                  <a:pt x="433903" y="466781"/>
                </a:lnTo>
                <a:lnTo>
                  <a:pt x="389075" y="465942"/>
                </a:lnTo>
                <a:lnTo>
                  <a:pt x="347492" y="463728"/>
                </a:lnTo>
                <a:lnTo>
                  <a:pt x="310062" y="460286"/>
                </a:lnTo>
                <a:lnTo>
                  <a:pt x="277698" y="455766"/>
                </a:lnTo>
                <a:lnTo>
                  <a:pt x="232275" y="524455"/>
                </a:lnTo>
                <a:lnTo>
                  <a:pt x="231071" y="526277"/>
                </a:lnTo>
                <a:lnTo>
                  <a:pt x="229595" y="527659"/>
                </a:lnTo>
                <a:lnTo>
                  <a:pt x="227982" y="528706"/>
                </a:lnTo>
                <a:lnTo>
                  <a:pt x="225312" y="530444"/>
                </a:lnTo>
                <a:lnTo>
                  <a:pt x="215113" y="531920"/>
                </a:lnTo>
                <a:lnTo>
                  <a:pt x="214087" y="531920"/>
                </a:lnTo>
                <a:lnTo>
                  <a:pt x="212569" y="531920"/>
                </a:lnTo>
                <a:lnTo>
                  <a:pt x="210799" y="531920"/>
                </a:lnTo>
                <a:lnTo>
                  <a:pt x="203721" y="531920"/>
                </a:lnTo>
                <a:lnTo>
                  <a:pt x="192559" y="531920"/>
                </a:lnTo>
                <a:lnTo>
                  <a:pt x="217281" y="431505"/>
                </a:lnTo>
                <a:lnTo>
                  <a:pt x="192559" y="331089"/>
                </a:lnTo>
                <a:lnTo>
                  <a:pt x="202684" y="331089"/>
                </a:lnTo>
                <a:lnTo>
                  <a:pt x="215113" y="331089"/>
                </a:lnTo>
                <a:lnTo>
                  <a:pt x="216422" y="331099"/>
                </a:lnTo>
                <a:lnTo>
                  <a:pt x="227982" y="334303"/>
                </a:lnTo>
                <a:lnTo>
                  <a:pt x="229595" y="335351"/>
                </a:lnTo>
                <a:lnTo>
                  <a:pt x="231071" y="336733"/>
                </a:lnTo>
                <a:lnTo>
                  <a:pt x="232275" y="338544"/>
                </a:lnTo>
                <a:lnTo>
                  <a:pt x="277677" y="407212"/>
                </a:lnTo>
                <a:lnTo>
                  <a:pt x="310041" y="402696"/>
                </a:lnTo>
                <a:lnTo>
                  <a:pt x="347472" y="399254"/>
                </a:lnTo>
                <a:lnTo>
                  <a:pt x="389059" y="397037"/>
                </a:lnTo>
                <a:lnTo>
                  <a:pt x="433892" y="396197"/>
                </a:lnTo>
                <a:lnTo>
                  <a:pt x="374396" y="170717"/>
                </a:lnTo>
                <a:lnTo>
                  <a:pt x="384689" y="170717"/>
                </a:lnTo>
                <a:lnTo>
                  <a:pt x="406396" y="170717"/>
                </a:lnTo>
              </a:path>
              <a:path w="859155" h="863600">
                <a:moveTo>
                  <a:pt x="858853" y="472645"/>
                </a:moveTo>
                <a:lnTo>
                  <a:pt x="851954" y="518803"/>
                </a:lnTo>
                <a:lnTo>
                  <a:pt x="840314" y="563231"/>
                </a:lnTo>
                <a:lnTo>
                  <a:pt x="824203" y="605659"/>
                </a:lnTo>
                <a:lnTo>
                  <a:pt x="803893" y="645816"/>
                </a:lnTo>
                <a:lnTo>
                  <a:pt x="779652" y="683432"/>
                </a:lnTo>
                <a:lnTo>
                  <a:pt x="751753" y="718237"/>
                </a:lnTo>
                <a:lnTo>
                  <a:pt x="720464" y="749960"/>
                </a:lnTo>
                <a:lnTo>
                  <a:pt x="686058" y="778330"/>
                </a:lnTo>
                <a:lnTo>
                  <a:pt x="648804" y="803078"/>
                </a:lnTo>
                <a:lnTo>
                  <a:pt x="608973" y="823932"/>
                </a:lnTo>
                <a:lnTo>
                  <a:pt x="566835" y="840623"/>
                </a:lnTo>
                <a:lnTo>
                  <a:pt x="522660" y="852880"/>
                </a:lnTo>
                <a:lnTo>
                  <a:pt x="476720" y="860432"/>
                </a:lnTo>
                <a:lnTo>
                  <a:pt x="429285" y="863010"/>
                </a:lnTo>
                <a:lnTo>
                  <a:pt x="382059" y="860455"/>
                </a:lnTo>
                <a:lnTo>
                  <a:pt x="336314" y="852970"/>
                </a:lnTo>
                <a:lnTo>
                  <a:pt x="292317" y="840820"/>
                </a:lnTo>
                <a:lnTo>
                  <a:pt x="250335" y="824273"/>
                </a:lnTo>
                <a:lnTo>
                  <a:pt x="210633" y="803594"/>
                </a:lnTo>
                <a:lnTo>
                  <a:pt x="173480" y="779052"/>
                </a:lnTo>
                <a:lnTo>
                  <a:pt x="139142" y="750912"/>
                </a:lnTo>
                <a:lnTo>
                  <a:pt x="107885" y="719442"/>
                </a:lnTo>
                <a:lnTo>
                  <a:pt x="79977" y="684908"/>
                </a:lnTo>
                <a:lnTo>
                  <a:pt x="55684" y="647578"/>
                </a:lnTo>
                <a:lnTo>
                  <a:pt x="35273" y="607716"/>
                </a:lnTo>
                <a:lnTo>
                  <a:pt x="19011" y="565592"/>
                </a:lnTo>
                <a:lnTo>
                  <a:pt x="7164" y="521470"/>
                </a:lnTo>
                <a:lnTo>
                  <a:pt x="0" y="475619"/>
                </a:lnTo>
              </a:path>
              <a:path w="859155" h="863600">
                <a:moveTo>
                  <a:pt x="3109" y="363444"/>
                </a:moveTo>
                <a:lnTo>
                  <a:pt x="13179" y="316820"/>
                </a:lnTo>
                <a:lnTo>
                  <a:pt x="28125" y="272217"/>
                </a:lnTo>
                <a:lnTo>
                  <a:pt x="47650" y="229931"/>
                </a:lnTo>
                <a:lnTo>
                  <a:pt x="71457" y="190260"/>
                </a:lnTo>
                <a:lnTo>
                  <a:pt x="99248" y="153503"/>
                </a:lnTo>
                <a:lnTo>
                  <a:pt x="130725" y="119955"/>
                </a:lnTo>
                <a:lnTo>
                  <a:pt x="165591" y="89915"/>
                </a:lnTo>
                <a:lnTo>
                  <a:pt x="203548" y="63681"/>
                </a:lnTo>
                <a:lnTo>
                  <a:pt x="244299" y="41549"/>
                </a:lnTo>
                <a:lnTo>
                  <a:pt x="287545" y="23817"/>
                </a:lnTo>
                <a:lnTo>
                  <a:pt x="332990" y="10783"/>
                </a:lnTo>
                <a:lnTo>
                  <a:pt x="380336" y="2745"/>
                </a:lnTo>
                <a:lnTo>
                  <a:pt x="429285" y="0"/>
                </a:lnTo>
                <a:lnTo>
                  <a:pt x="478372" y="2761"/>
                </a:lnTo>
                <a:lnTo>
                  <a:pt x="525846" y="10844"/>
                </a:lnTo>
                <a:lnTo>
                  <a:pt x="571406" y="23949"/>
                </a:lnTo>
                <a:lnTo>
                  <a:pt x="614752" y="41777"/>
                </a:lnTo>
                <a:lnTo>
                  <a:pt x="655585" y="64027"/>
                </a:lnTo>
                <a:lnTo>
                  <a:pt x="693603" y="90398"/>
                </a:lnTo>
                <a:lnTo>
                  <a:pt x="728508" y="120591"/>
                </a:lnTo>
                <a:lnTo>
                  <a:pt x="759998" y="154306"/>
                </a:lnTo>
                <a:lnTo>
                  <a:pt x="787774" y="191243"/>
                </a:lnTo>
                <a:lnTo>
                  <a:pt x="811536" y="231101"/>
                </a:lnTo>
                <a:lnTo>
                  <a:pt x="830983" y="273580"/>
                </a:lnTo>
                <a:lnTo>
                  <a:pt x="845815" y="318381"/>
                </a:lnTo>
                <a:lnTo>
                  <a:pt x="855733" y="365203"/>
                </a:lnTo>
              </a:path>
            </a:pathLst>
          </a:custGeom>
          <a:ln w="10470">
            <a:solidFill>
              <a:srgbClr val="FFFFFF"/>
            </a:solidFill>
            <a:prstDash val="solid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endParaRPr lang="en-US" sz="1998"/>
          </a:p>
        </p:txBody>
      </p:sp>
      <p:sp>
        <p:nvSpPr>
          <p:cNvPr id="66" name="Graphic 65">
            <a:extLst>
              <a:ext uri="{FF2B5EF4-FFF2-40B4-BE49-F238E27FC236}">
                <a16:creationId xmlns:a16="http://schemas.microsoft.com/office/drawing/2014/main" id="{AA0D4300-351D-7A59-9EAD-0C0AF946317D}"/>
              </a:ext>
            </a:extLst>
          </p:cNvPr>
          <p:cNvSpPr/>
          <p:nvPr/>
        </p:nvSpPr>
        <p:spPr>
          <a:xfrm>
            <a:off x="7538969" y="4099199"/>
            <a:ext cx="710104" cy="92430"/>
          </a:xfrm>
          <a:custGeom>
            <a:avLst/>
            <a:gdLst/>
            <a:ahLst/>
            <a:cxnLst/>
            <a:rect l="l" t="t" r="r" b="b"/>
            <a:pathLst>
              <a:path w="1312545" h="175260">
                <a:moveTo>
                  <a:pt x="367789" y="175156"/>
                </a:moveTo>
                <a:lnTo>
                  <a:pt x="289449" y="167774"/>
                </a:lnTo>
                <a:lnTo>
                  <a:pt x="218431" y="158760"/>
                </a:lnTo>
                <a:lnTo>
                  <a:pt x="155699" y="148271"/>
                </a:lnTo>
                <a:lnTo>
                  <a:pt x="102214" y="136464"/>
                </a:lnTo>
                <a:lnTo>
                  <a:pt x="58939" y="123496"/>
                </a:lnTo>
                <a:lnTo>
                  <a:pt x="6869" y="94702"/>
                </a:lnTo>
                <a:lnTo>
                  <a:pt x="0" y="79191"/>
                </a:lnTo>
                <a:lnTo>
                  <a:pt x="9719" y="60768"/>
                </a:lnTo>
                <a:lnTo>
                  <a:pt x="37791" y="43372"/>
                </a:lnTo>
                <a:lnTo>
                  <a:pt x="82584" y="27269"/>
                </a:lnTo>
                <a:lnTo>
                  <a:pt x="142465" y="12723"/>
                </a:lnTo>
                <a:lnTo>
                  <a:pt x="215804" y="0"/>
                </a:lnTo>
              </a:path>
              <a:path w="1312545" h="175260">
                <a:moveTo>
                  <a:pt x="1111264" y="2293"/>
                </a:moveTo>
                <a:lnTo>
                  <a:pt x="1179664" y="14850"/>
                </a:lnTo>
                <a:lnTo>
                  <a:pt x="1235390" y="29055"/>
                </a:lnTo>
                <a:lnTo>
                  <a:pt x="1276990" y="44671"/>
                </a:lnTo>
                <a:lnTo>
                  <a:pt x="1312012" y="79191"/>
                </a:lnTo>
                <a:lnTo>
                  <a:pt x="1304719" y="95168"/>
                </a:lnTo>
                <a:lnTo>
                  <a:pt x="1249540" y="124732"/>
                </a:lnTo>
                <a:lnTo>
                  <a:pt x="1203761" y="137977"/>
                </a:lnTo>
                <a:lnTo>
                  <a:pt x="1147263" y="149968"/>
                </a:lnTo>
                <a:lnTo>
                  <a:pt x="1081100" y="160533"/>
                </a:lnTo>
                <a:lnTo>
                  <a:pt x="1006325" y="169502"/>
                </a:lnTo>
              </a:path>
            </a:pathLst>
          </a:custGeom>
          <a:ln w="10470">
            <a:solidFill>
              <a:srgbClr val="FFFFFF"/>
            </a:solidFill>
            <a:prstDash val="solid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endParaRPr lang="en-US" sz="1998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586FCE4-A85A-B13B-56C3-C5A0F4BC0E43}"/>
              </a:ext>
            </a:extLst>
          </p:cNvPr>
          <p:cNvSpPr txBox="1"/>
          <p:nvPr/>
        </p:nvSpPr>
        <p:spPr>
          <a:xfrm>
            <a:off x="7800713" y="3165593"/>
            <a:ext cx="1173311" cy="722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196" b="1" dirty="0">
                <a:solidFill>
                  <a:schemeClr val="bg1"/>
                </a:solidFill>
                <a:latin typeface="Helvetica" panose="020B0604020202020204"/>
                <a:cs typeface="Helvetica" panose="020B0604020202020204"/>
              </a:rPr>
              <a:t>87</a:t>
            </a:r>
          </a:p>
          <a:p>
            <a:r>
              <a:rPr lang="en-US" altLang="zh-CN" sz="899" dirty="0">
                <a:solidFill>
                  <a:schemeClr val="bg1"/>
                </a:solidFill>
                <a:latin typeface="Helvetica" panose="020B0604020202020204"/>
                <a:cs typeface="Helvetica" panose="020B0604020202020204"/>
              </a:rPr>
              <a:t>Airline Customers</a:t>
            </a:r>
            <a:endParaRPr lang="en-US" sz="899" dirty="0">
              <a:solidFill>
                <a:schemeClr val="bg1"/>
              </a:solidFill>
              <a:latin typeface="Helvetica" panose="020B0604020202020204"/>
              <a:cs typeface="Helvetica" panose="020B0604020202020204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135CE1A-885A-F379-49F8-17A7FDEB9FD8}"/>
              </a:ext>
            </a:extLst>
          </p:cNvPr>
          <p:cNvSpPr txBox="1"/>
          <p:nvPr/>
        </p:nvSpPr>
        <p:spPr>
          <a:xfrm>
            <a:off x="7020858" y="3907455"/>
            <a:ext cx="1997987" cy="784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3196" b="1" dirty="0">
                <a:solidFill>
                  <a:schemeClr val="bg1"/>
                </a:solidFill>
                <a:latin typeface="Helvetica" panose="020B0604020202020204"/>
                <a:cs typeface="Helvetica" panose="020B0604020202020204"/>
              </a:rPr>
              <a:t>44</a:t>
            </a:r>
            <a:r>
              <a:rPr lang="en-US" altLang="zh-CN" sz="3596" b="1" dirty="0">
                <a:solidFill>
                  <a:schemeClr val="bg1"/>
                </a:solidFill>
                <a:latin typeface="Helvetica" panose="020B0604020202020204"/>
                <a:cs typeface="Helvetica" panose="020B0604020202020204"/>
              </a:rPr>
              <a:t> </a:t>
            </a:r>
          </a:p>
          <a:p>
            <a:pPr algn="r"/>
            <a:r>
              <a:rPr lang="en-US" altLang="zh-CN" sz="899" dirty="0">
                <a:solidFill>
                  <a:schemeClr val="bg1"/>
                </a:solidFill>
                <a:latin typeface="Helvetica" panose="020B0604020202020204"/>
                <a:cs typeface="Helvetica" panose="020B0604020202020204"/>
              </a:rPr>
              <a:t>Countries &amp; Regions</a:t>
            </a:r>
            <a:endParaRPr lang="en-US" sz="899" dirty="0">
              <a:solidFill>
                <a:schemeClr val="bg1"/>
              </a:solidFill>
              <a:latin typeface="Helvetica" panose="020B0604020202020204"/>
              <a:cs typeface="Helvetica" panose="020B0604020202020204"/>
            </a:endParaRPr>
          </a:p>
        </p:txBody>
      </p:sp>
      <p:sp>
        <p:nvSpPr>
          <p:cNvPr id="100" name="Graphic 79">
            <a:extLst>
              <a:ext uri="{FF2B5EF4-FFF2-40B4-BE49-F238E27FC236}">
                <a16:creationId xmlns:a16="http://schemas.microsoft.com/office/drawing/2014/main" id="{C0644B12-E272-83C8-240B-87277F39E51C}"/>
              </a:ext>
            </a:extLst>
          </p:cNvPr>
          <p:cNvSpPr/>
          <p:nvPr/>
        </p:nvSpPr>
        <p:spPr>
          <a:xfrm>
            <a:off x="8238025" y="4697196"/>
            <a:ext cx="1230059" cy="1164398"/>
          </a:xfrm>
          <a:custGeom>
            <a:avLst/>
            <a:gdLst/>
            <a:ahLst/>
            <a:cxnLst/>
            <a:rect l="l" t="t" r="r" b="b"/>
            <a:pathLst>
              <a:path w="2902585" h="2876550">
                <a:moveTo>
                  <a:pt x="1451212" y="0"/>
                </a:moveTo>
                <a:lnTo>
                  <a:pt x="1402335" y="800"/>
                </a:lnTo>
                <a:lnTo>
                  <a:pt x="1353863" y="3184"/>
                </a:lnTo>
                <a:lnTo>
                  <a:pt x="1305821" y="7127"/>
                </a:lnTo>
                <a:lnTo>
                  <a:pt x="1258235" y="12603"/>
                </a:lnTo>
                <a:lnTo>
                  <a:pt x="1211129" y="19588"/>
                </a:lnTo>
                <a:lnTo>
                  <a:pt x="1164530" y="28055"/>
                </a:lnTo>
                <a:lnTo>
                  <a:pt x="1118462" y="37981"/>
                </a:lnTo>
                <a:lnTo>
                  <a:pt x="1072951" y="49340"/>
                </a:lnTo>
                <a:lnTo>
                  <a:pt x="1028023" y="62106"/>
                </a:lnTo>
                <a:lnTo>
                  <a:pt x="983702" y="76255"/>
                </a:lnTo>
                <a:lnTo>
                  <a:pt x="940014" y="91761"/>
                </a:lnTo>
                <a:lnTo>
                  <a:pt x="896985" y="108599"/>
                </a:lnTo>
                <a:lnTo>
                  <a:pt x="854641" y="126744"/>
                </a:lnTo>
                <a:lnTo>
                  <a:pt x="813005" y="146171"/>
                </a:lnTo>
                <a:lnTo>
                  <a:pt x="772104" y="166855"/>
                </a:lnTo>
                <a:lnTo>
                  <a:pt x="731964" y="188770"/>
                </a:lnTo>
                <a:lnTo>
                  <a:pt x="692609" y="211891"/>
                </a:lnTo>
                <a:lnTo>
                  <a:pt x="654065" y="236194"/>
                </a:lnTo>
                <a:lnTo>
                  <a:pt x="616357" y="261652"/>
                </a:lnTo>
                <a:lnTo>
                  <a:pt x="579511" y="288242"/>
                </a:lnTo>
                <a:lnTo>
                  <a:pt x="543552" y="315937"/>
                </a:lnTo>
                <a:lnTo>
                  <a:pt x="508506" y="344712"/>
                </a:lnTo>
                <a:lnTo>
                  <a:pt x="474398" y="374543"/>
                </a:lnTo>
                <a:lnTo>
                  <a:pt x="441253" y="405404"/>
                </a:lnTo>
                <a:lnTo>
                  <a:pt x="409096" y="437270"/>
                </a:lnTo>
                <a:lnTo>
                  <a:pt x="377954" y="470116"/>
                </a:lnTo>
                <a:lnTo>
                  <a:pt x="347852" y="503916"/>
                </a:lnTo>
                <a:lnTo>
                  <a:pt x="318814" y="538646"/>
                </a:lnTo>
                <a:lnTo>
                  <a:pt x="290867" y="574280"/>
                </a:lnTo>
                <a:lnTo>
                  <a:pt x="264035" y="610794"/>
                </a:lnTo>
                <a:lnTo>
                  <a:pt x="238345" y="648161"/>
                </a:lnTo>
                <a:lnTo>
                  <a:pt x="213821" y="686357"/>
                </a:lnTo>
                <a:lnTo>
                  <a:pt x="190489" y="725357"/>
                </a:lnTo>
                <a:lnTo>
                  <a:pt x="168374" y="765135"/>
                </a:lnTo>
                <a:lnTo>
                  <a:pt x="147502" y="805667"/>
                </a:lnTo>
                <a:lnTo>
                  <a:pt x="127898" y="846927"/>
                </a:lnTo>
                <a:lnTo>
                  <a:pt x="109588" y="888889"/>
                </a:lnTo>
                <a:lnTo>
                  <a:pt x="92596" y="931530"/>
                </a:lnTo>
                <a:lnTo>
                  <a:pt x="76949" y="974823"/>
                </a:lnTo>
                <a:lnTo>
                  <a:pt x="62672" y="1018744"/>
                </a:lnTo>
                <a:lnTo>
                  <a:pt x="49789" y="1063267"/>
                </a:lnTo>
                <a:lnTo>
                  <a:pt x="38327" y="1108367"/>
                </a:lnTo>
                <a:lnTo>
                  <a:pt x="28311" y="1154019"/>
                </a:lnTo>
                <a:lnTo>
                  <a:pt x="19766" y="1200197"/>
                </a:lnTo>
                <a:lnTo>
                  <a:pt x="12718" y="1246878"/>
                </a:lnTo>
                <a:lnTo>
                  <a:pt x="7192" y="1294035"/>
                </a:lnTo>
                <a:lnTo>
                  <a:pt x="3213" y="1341643"/>
                </a:lnTo>
                <a:lnTo>
                  <a:pt x="807" y="1389677"/>
                </a:lnTo>
                <a:lnTo>
                  <a:pt x="0" y="1438113"/>
                </a:lnTo>
                <a:lnTo>
                  <a:pt x="807" y="1486547"/>
                </a:lnTo>
                <a:lnTo>
                  <a:pt x="3213" y="1534581"/>
                </a:lnTo>
                <a:lnTo>
                  <a:pt x="7192" y="1582189"/>
                </a:lnTo>
                <a:lnTo>
                  <a:pt x="12718" y="1629345"/>
                </a:lnTo>
                <a:lnTo>
                  <a:pt x="19766" y="1676025"/>
                </a:lnTo>
                <a:lnTo>
                  <a:pt x="28311" y="1722203"/>
                </a:lnTo>
                <a:lnTo>
                  <a:pt x="38327" y="1767855"/>
                </a:lnTo>
                <a:lnTo>
                  <a:pt x="49789" y="1812954"/>
                </a:lnTo>
                <a:lnTo>
                  <a:pt x="62672" y="1857476"/>
                </a:lnTo>
                <a:lnTo>
                  <a:pt x="76949" y="1901396"/>
                </a:lnTo>
                <a:lnTo>
                  <a:pt x="92596" y="1944689"/>
                </a:lnTo>
                <a:lnTo>
                  <a:pt x="109588" y="1987329"/>
                </a:lnTo>
                <a:lnTo>
                  <a:pt x="127898" y="2029291"/>
                </a:lnTo>
                <a:lnTo>
                  <a:pt x="147502" y="2070550"/>
                </a:lnTo>
                <a:lnTo>
                  <a:pt x="168374" y="2111081"/>
                </a:lnTo>
                <a:lnTo>
                  <a:pt x="190489" y="2150859"/>
                </a:lnTo>
                <a:lnTo>
                  <a:pt x="213821" y="2189858"/>
                </a:lnTo>
                <a:lnTo>
                  <a:pt x="238345" y="2228053"/>
                </a:lnTo>
                <a:lnTo>
                  <a:pt x="264035" y="2265420"/>
                </a:lnTo>
                <a:lnTo>
                  <a:pt x="290867" y="2301933"/>
                </a:lnTo>
                <a:lnTo>
                  <a:pt x="318814" y="2337567"/>
                </a:lnTo>
                <a:lnTo>
                  <a:pt x="347852" y="2372296"/>
                </a:lnTo>
                <a:lnTo>
                  <a:pt x="377954" y="2406096"/>
                </a:lnTo>
                <a:lnTo>
                  <a:pt x="409096" y="2438941"/>
                </a:lnTo>
                <a:lnTo>
                  <a:pt x="441253" y="2470807"/>
                </a:lnTo>
                <a:lnTo>
                  <a:pt x="474398" y="2501667"/>
                </a:lnTo>
                <a:lnTo>
                  <a:pt x="508506" y="2531498"/>
                </a:lnTo>
                <a:lnTo>
                  <a:pt x="543552" y="2560273"/>
                </a:lnTo>
                <a:lnTo>
                  <a:pt x="579511" y="2587967"/>
                </a:lnTo>
                <a:lnTo>
                  <a:pt x="616357" y="2614556"/>
                </a:lnTo>
                <a:lnTo>
                  <a:pt x="654065" y="2640015"/>
                </a:lnTo>
                <a:lnTo>
                  <a:pt x="692609" y="2664317"/>
                </a:lnTo>
                <a:lnTo>
                  <a:pt x="731964" y="2687438"/>
                </a:lnTo>
                <a:lnTo>
                  <a:pt x="772104" y="2709353"/>
                </a:lnTo>
                <a:lnTo>
                  <a:pt x="813005" y="2730036"/>
                </a:lnTo>
                <a:lnTo>
                  <a:pt x="854641" y="2749463"/>
                </a:lnTo>
                <a:lnTo>
                  <a:pt x="896985" y="2767608"/>
                </a:lnTo>
                <a:lnTo>
                  <a:pt x="940014" y="2784445"/>
                </a:lnTo>
                <a:lnTo>
                  <a:pt x="983702" y="2799951"/>
                </a:lnTo>
                <a:lnTo>
                  <a:pt x="1028023" y="2814100"/>
                </a:lnTo>
                <a:lnTo>
                  <a:pt x="1072951" y="2826866"/>
                </a:lnTo>
                <a:lnTo>
                  <a:pt x="1118462" y="2838224"/>
                </a:lnTo>
                <a:lnTo>
                  <a:pt x="1164530" y="2848150"/>
                </a:lnTo>
                <a:lnTo>
                  <a:pt x="1211129" y="2856617"/>
                </a:lnTo>
                <a:lnTo>
                  <a:pt x="1258235" y="2863602"/>
                </a:lnTo>
                <a:lnTo>
                  <a:pt x="1305821" y="2869078"/>
                </a:lnTo>
                <a:lnTo>
                  <a:pt x="1353863" y="2873021"/>
                </a:lnTo>
                <a:lnTo>
                  <a:pt x="1402335" y="2875405"/>
                </a:lnTo>
                <a:lnTo>
                  <a:pt x="1451212" y="2876205"/>
                </a:lnTo>
                <a:lnTo>
                  <a:pt x="1500088" y="2875405"/>
                </a:lnTo>
                <a:lnTo>
                  <a:pt x="1548560" y="2873021"/>
                </a:lnTo>
                <a:lnTo>
                  <a:pt x="1596602" y="2869078"/>
                </a:lnTo>
                <a:lnTo>
                  <a:pt x="1644189" y="2863602"/>
                </a:lnTo>
                <a:lnTo>
                  <a:pt x="1691294" y="2856617"/>
                </a:lnTo>
                <a:lnTo>
                  <a:pt x="1737894" y="2848150"/>
                </a:lnTo>
                <a:lnTo>
                  <a:pt x="1783961" y="2838224"/>
                </a:lnTo>
                <a:lnTo>
                  <a:pt x="1829472" y="2826866"/>
                </a:lnTo>
                <a:lnTo>
                  <a:pt x="1874400" y="2814100"/>
                </a:lnTo>
                <a:lnTo>
                  <a:pt x="1918721" y="2799951"/>
                </a:lnTo>
                <a:lnTo>
                  <a:pt x="1962408" y="2784445"/>
                </a:lnTo>
                <a:lnTo>
                  <a:pt x="2005437" y="2767608"/>
                </a:lnTo>
                <a:lnTo>
                  <a:pt x="2047781" y="2749463"/>
                </a:lnTo>
                <a:lnTo>
                  <a:pt x="2089417" y="2730036"/>
                </a:lnTo>
                <a:lnTo>
                  <a:pt x="2130317" y="2709353"/>
                </a:lnTo>
                <a:lnTo>
                  <a:pt x="2170457" y="2687438"/>
                </a:lnTo>
                <a:lnTo>
                  <a:pt x="2209812" y="2664317"/>
                </a:lnTo>
                <a:lnTo>
                  <a:pt x="2248356" y="2640015"/>
                </a:lnTo>
                <a:lnTo>
                  <a:pt x="2286063" y="2614556"/>
                </a:lnTo>
                <a:lnTo>
                  <a:pt x="2322909" y="2587967"/>
                </a:lnTo>
                <a:lnTo>
                  <a:pt x="2358867" y="2560273"/>
                </a:lnTo>
                <a:lnTo>
                  <a:pt x="2393913" y="2531498"/>
                </a:lnTo>
                <a:lnTo>
                  <a:pt x="2428021" y="2501667"/>
                </a:lnTo>
                <a:lnTo>
                  <a:pt x="2461166" y="2470807"/>
                </a:lnTo>
                <a:lnTo>
                  <a:pt x="2493322" y="2438941"/>
                </a:lnTo>
                <a:lnTo>
                  <a:pt x="2524464" y="2406096"/>
                </a:lnTo>
                <a:lnTo>
                  <a:pt x="2554566" y="2372296"/>
                </a:lnTo>
                <a:lnTo>
                  <a:pt x="2583603" y="2337567"/>
                </a:lnTo>
                <a:lnTo>
                  <a:pt x="2611550" y="2301933"/>
                </a:lnTo>
                <a:lnTo>
                  <a:pt x="2638381" y="2265420"/>
                </a:lnTo>
                <a:lnTo>
                  <a:pt x="2664072" y="2228053"/>
                </a:lnTo>
                <a:lnTo>
                  <a:pt x="2688595" y="2189858"/>
                </a:lnTo>
                <a:lnTo>
                  <a:pt x="2711927" y="2150859"/>
                </a:lnTo>
                <a:lnTo>
                  <a:pt x="2734041" y="2111081"/>
                </a:lnTo>
                <a:lnTo>
                  <a:pt x="2754913" y="2070550"/>
                </a:lnTo>
                <a:lnTo>
                  <a:pt x="2774517" y="2029291"/>
                </a:lnTo>
                <a:lnTo>
                  <a:pt x="2792827" y="1987329"/>
                </a:lnTo>
                <a:lnTo>
                  <a:pt x="2809818" y="1944689"/>
                </a:lnTo>
                <a:lnTo>
                  <a:pt x="2825465" y="1901396"/>
                </a:lnTo>
                <a:lnTo>
                  <a:pt x="2839743" y="1857476"/>
                </a:lnTo>
                <a:lnTo>
                  <a:pt x="2852625" y="1812954"/>
                </a:lnTo>
                <a:lnTo>
                  <a:pt x="2864087" y="1767855"/>
                </a:lnTo>
                <a:lnTo>
                  <a:pt x="2874103" y="1722203"/>
                </a:lnTo>
                <a:lnTo>
                  <a:pt x="2882648" y="1676025"/>
                </a:lnTo>
                <a:lnTo>
                  <a:pt x="2889696" y="1629345"/>
                </a:lnTo>
                <a:lnTo>
                  <a:pt x="2895222" y="1582189"/>
                </a:lnTo>
                <a:lnTo>
                  <a:pt x="2899200" y="1534581"/>
                </a:lnTo>
                <a:lnTo>
                  <a:pt x="2901606" y="1486547"/>
                </a:lnTo>
                <a:lnTo>
                  <a:pt x="2902414" y="1438113"/>
                </a:lnTo>
                <a:lnTo>
                  <a:pt x="2901606" y="1389677"/>
                </a:lnTo>
                <a:lnTo>
                  <a:pt x="2899200" y="1341643"/>
                </a:lnTo>
                <a:lnTo>
                  <a:pt x="2895222" y="1294035"/>
                </a:lnTo>
                <a:lnTo>
                  <a:pt x="2889696" y="1246878"/>
                </a:lnTo>
                <a:lnTo>
                  <a:pt x="2882648" y="1200197"/>
                </a:lnTo>
                <a:lnTo>
                  <a:pt x="2874103" y="1154019"/>
                </a:lnTo>
                <a:lnTo>
                  <a:pt x="2864087" y="1108367"/>
                </a:lnTo>
                <a:lnTo>
                  <a:pt x="2852625" y="1063267"/>
                </a:lnTo>
                <a:lnTo>
                  <a:pt x="2839743" y="1018744"/>
                </a:lnTo>
                <a:lnTo>
                  <a:pt x="2825465" y="974823"/>
                </a:lnTo>
                <a:lnTo>
                  <a:pt x="2809818" y="931530"/>
                </a:lnTo>
                <a:lnTo>
                  <a:pt x="2792827" y="888889"/>
                </a:lnTo>
                <a:lnTo>
                  <a:pt x="2774517" y="846927"/>
                </a:lnTo>
                <a:lnTo>
                  <a:pt x="2754913" y="805667"/>
                </a:lnTo>
                <a:lnTo>
                  <a:pt x="2734041" y="765135"/>
                </a:lnTo>
                <a:lnTo>
                  <a:pt x="2711927" y="725357"/>
                </a:lnTo>
                <a:lnTo>
                  <a:pt x="2688595" y="686357"/>
                </a:lnTo>
                <a:lnTo>
                  <a:pt x="2664072" y="648161"/>
                </a:lnTo>
                <a:lnTo>
                  <a:pt x="2638381" y="610794"/>
                </a:lnTo>
                <a:lnTo>
                  <a:pt x="2611550" y="574280"/>
                </a:lnTo>
                <a:lnTo>
                  <a:pt x="2583603" y="538646"/>
                </a:lnTo>
                <a:lnTo>
                  <a:pt x="2554566" y="503916"/>
                </a:lnTo>
                <a:lnTo>
                  <a:pt x="2524464" y="470116"/>
                </a:lnTo>
                <a:lnTo>
                  <a:pt x="2493322" y="437270"/>
                </a:lnTo>
                <a:lnTo>
                  <a:pt x="2461166" y="405404"/>
                </a:lnTo>
                <a:lnTo>
                  <a:pt x="2428021" y="374543"/>
                </a:lnTo>
                <a:lnTo>
                  <a:pt x="2393913" y="344712"/>
                </a:lnTo>
                <a:lnTo>
                  <a:pt x="2358867" y="315937"/>
                </a:lnTo>
                <a:lnTo>
                  <a:pt x="2322909" y="288242"/>
                </a:lnTo>
                <a:lnTo>
                  <a:pt x="2286063" y="261652"/>
                </a:lnTo>
                <a:lnTo>
                  <a:pt x="2248356" y="236194"/>
                </a:lnTo>
                <a:lnTo>
                  <a:pt x="2209812" y="211891"/>
                </a:lnTo>
                <a:lnTo>
                  <a:pt x="2170457" y="188770"/>
                </a:lnTo>
                <a:lnTo>
                  <a:pt x="2130317" y="166855"/>
                </a:lnTo>
                <a:lnTo>
                  <a:pt x="2089417" y="146171"/>
                </a:lnTo>
                <a:lnTo>
                  <a:pt x="2047781" y="126744"/>
                </a:lnTo>
                <a:lnTo>
                  <a:pt x="2005437" y="108599"/>
                </a:lnTo>
                <a:lnTo>
                  <a:pt x="1962408" y="91761"/>
                </a:lnTo>
                <a:lnTo>
                  <a:pt x="1918721" y="76255"/>
                </a:lnTo>
                <a:lnTo>
                  <a:pt x="1874400" y="62106"/>
                </a:lnTo>
                <a:lnTo>
                  <a:pt x="1829472" y="49340"/>
                </a:lnTo>
                <a:lnTo>
                  <a:pt x="1783961" y="37981"/>
                </a:lnTo>
                <a:lnTo>
                  <a:pt x="1737894" y="28055"/>
                </a:lnTo>
                <a:lnTo>
                  <a:pt x="1691294" y="19588"/>
                </a:lnTo>
                <a:lnTo>
                  <a:pt x="1644189" y="12603"/>
                </a:lnTo>
                <a:lnTo>
                  <a:pt x="1596602" y="7127"/>
                </a:lnTo>
                <a:lnTo>
                  <a:pt x="1548560" y="3184"/>
                </a:lnTo>
                <a:lnTo>
                  <a:pt x="1500088" y="800"/>
                </a:lnTo>
                <a:lnTo>
                  <a:pt x="1451212" y="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endParaRPr lang="en-US" sz="1998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D9E5CB23-88F5-1149-C718-0305CE808747}"/>
              </a:ext>
            </a:extLst>
          </p:cNvPr>
          <p:cNvSpPr txBox="1"/>
          <p:nvPr/>
        </p:nvSpPr>
        <p:spPr>
          <a:xfrm>
            <a:off x="9198065" y="3896094"/>
            <a:ext cx="1917703" cy="872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10" b="1" dirty="0">
                <a:solidFill>
                  <a:schemeClr val="accent1"/>
                </a:solidFill>
                <a:latin typeface="Helvetica" panose="020B0604020202020204"/>
                <a:cs typeface="Helvetica" panose="020B0604020202020204"/>
              </a:rPr>
              <a:t>TOP 10 </a:t>
            </a:r>
          </a:p>
          <a:p>
            <a:pPr algn="ctr"/>
            <a:endParaRPr lang="en-US" altLang="zh-CN" sz="899" dirty="0">
              <a:solidFill>
                <a:schemeClr val="accent1"/>
              </a:solidFill>
              <a:latin typeface="Helvetica" panose="020B0604020202020204"/>
              <a:cs typeface="Helvetica" panose="020B0604020202020204"/>
            </a:endParaRPr>
          </a:p>
          <a:p>
            <a:pPr algn="ctr"/>
            <a:r>
              <a:rPr lang="en-US" altLang="zh-CN" sz="963" dirty="0">
                <a:solidFill>
                  <a:schemeClr val="accent1"/>
                </a:solidFill>
                <a:latin typeface="Helvetica" panose="020B0604020202020204"/>
                <a:cs typeface="Helvetica" panose="020B0604020202020204"/>
              </a:rPr>
              <a:t>Lessor Market Position</a:t>
            </a:r>
            <a:endParaRPr lang="en-US" sz="963" baseline="30000" dirty="0">
              <a:solidFill>
                <a:schemeClr val="accent1"/>
              </a:solidFill>
              <a:latin typeface="Helvetica" panose="020B0604020202020204"/>
              <a:cs typeface="Helvetica" panose="020B0604020202020204"/>
            </a:endParaRPr>
          </a:p>
        </p:txBody>
      </p:sp>
      <p:pic>
        <p:nvPicPr>
          <p:cNvPr id="102" name="Image 67">
            <a:extLst>
              <a:ext uri="{FF2B5EF4-FFF2-40B4-BE49-F238E27FC236}">
                <a16:creationId xmlns:a16="http://schemas.microsoft.com/office/drawing/2014/main" id="{3C4842AF-7778-852D-1354-BF35893FD7FB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185992" y="3498171"/>
            <a:ext cx="1894715" cy="1804488"/>
          </a:xfrm>
          <a:prstGeom prst="rect">
            <a:avLst/>
          </a:prstGeom>
        </p:spPr>
      </p:pic>
      <p:sp>
        <p:nvSpPr>
          <p:cNvPr id="7" name="Graphic 63">
            <a:extLst>
              <a:ext uri="{FF2B5EF4-FFF2-40B4-BE49-F238E27FC236}">
                <a16:creationId xmlns:a16="http://schemas.microsoft.com/office/drawing/2014/main" id="{C9C03C8B-0091-C822-5AAE-F04C7EDAA9CA}"/>
              </a:ext>
            </a:extLst>
          </p:cNvPr>
          <p:cNvSpPr/>
          <p:nvPr/>
        </p:nvSpPr>
        <p:spPr>
          <a:xfrm>
            <a:off x="4450783" y="3975389"/>
            <a:ext cx="1246949" cy="1202130"/>
          </a:xfrm>
          <a:custGeom>
            <a:avLst/>
            <a:gdLst/>
            <a:ahLst/>
            <a:cxnLst/>
            <a:rect l="l" t="t" r="r" b="b"/>
            <a:pathLst>
              <a:path w="3924935" h="3925570">
                <a:moveTo>
                  <a:pt x="1962421" y="0"/>
                </a:moveTo>
                <a:lnTo>
                  <a:pt x="1914032" y="584"/>
                </a:lnTo>
                <a:lnTo>
                  <a:pt x="1865929" y="2330"/>
                </a:lnTo>
                <a:lnTo>
                  <a:pt x="1818128" y="5224"/>
                </a:lnTo>
                <a:lnTo>
                  <a:pt x="1770642" y="9252"/>
                </a:lnTo>
                <a:lnTo>
                  <a:pt x="1723484" y="14400"/>
                </a:lnTo>
                <a:lnTo>
                  <a:pt x="1676667" y="20656"/>
                </a:lnTo>
                <a:lnTo>
                  <a:pt x="1630205" y="28005"/>
                </a:lnTo>
                <a:lnTo>
                  <a:pt x="1584111" y="36435"/>
                </a:lnTo>
                <a:lnTo>
                  <a:pt x="1538399" y="45932"/>
                </a:lnTo>
                <a:lnTo>
                  <a:pt x="1493082" y="56482"/>
                </a:lnTo>
                <a:lnTo>
                  <a:pt x="1448174" y="68073"/>
                </a:lnTo>
                <a:lnTo>
                  <a:pt x="1403688" y="80690"/>
                </a:lnTo>
                <a:lnTo>
                  <a:pt x="1359638" y="94320"/>
                </a:lnTo>
                <a:lnTo>
                  <a:pt x="1316036" y="108950"/>
                </a:lnTo>
                <a:lnTo>
                  <a:pt x="1272897" y="124567"/>
                </a:lnTo>
                <a:lnTo>
                  <a:pt x="1230234" y="141156"/>
                </a:lnTo>
                <a:lnTo>
                  <a:pt x="1188059" y="158705"/>
                </a:lnTo>
                <a:lnTo>
                  <a:pt x="1146388" y="177200"/>
                </a:lnTo>
                <a:lnTo>
                  <a:pt x="1105232" y="196627"/>
                </a:lnTo>
                <a:lnTo>
                  <a:pt x="1064606" y="216974"/>
                </a:lnTo>
                <a:lnTo>
                  <a:pt x="1024523" y="238226"/>
                </a:lnTo>
                <a:lnTo>
                  <a:pt x="984997" y="260371"/>
                </a:lnTo>
                <a:lnTo>
                  <a:pt x="946040" y="283394"/>
                </a:lnTo>
                <a:lnTo>
                  <a:pt x="907667" y="307283"/>
                </a:lnTo>
                <a:lnTo>
                  <a:pt x="869890" y="332024"/>
                </a:lnTo>
                <a:lnTo>
                  <a:pt x="832723" y="357604"/>
                </a:lnTo>
                <a:lnTo>
                  <a:pt x="796180" y="384009"/>
                </a:lnTo>
                <a:lnTo>
                  <a:pt x="760274" y="411225"/>
                </a:lnTo>
                <a:lnTo>
                  <a:pt x="725019" y="439240"/>
                </a:lnTo>
                <a:lnTo>
                  <a:pt x="690427" y="468039"/>
                </a:lnTo>
                <a:lnTo>
                  <a:pt x="656513" y="497610"/>
                </a:lnTo>
                <a:lnTo>
                  <a:pt x="623289" y="527939"/>
                </a:lnTo>
                <a:lnTo>
                  <a:pt x="590769" y="559012"/>
                </a:lnTo>
                <a:lnTo>
                  <a:pt x="558967" y="590816"/>
                </a:lnTo>
                <a:lnTo>
                  <a:pt x="527896" y="623338"/>
                </a:lnTo>
                <a:lnTo>
                  <a:pt x="497570" y="656565"/>
                </a:lnTo>
                <a:lnTo>
                  <a:pt x="468001" y="690482"/>
                </a:lnTo>
                <a:lnTo>
                  <a:pt x="439204" y="725076"/>
                </a:lnTo>
                <a:lnTo>
                  <a:pt x="411192" y="760334"/>
                </a:lnTo>
                <a:lnTo>
                  <a:pt x="383978" y="796243"/>
                </a:lnTo>
                <a:lnTo>
                  <a:pt x="357575" y="832789"/>
                </a:lnTo>
                <a:lnTo>
                  <a:pt x="331997" y="869958"/>
                </a:lnTo>
                <a:lnTo>
                  <a:pt x="307258" y="907738"/>
                </a:lnTo>
                <a:lnTo>
                  <a:pt x="283371" y="946114"/>
                </a:lnTo>
                <a:lnTo>
                  <a:pt x="260350" y="985074"/>
                </a:lnTo>
                <a:lnTo>
                  <a:pt x="238207" y="1024603"/>
                </a:lnTo>
                <a:lnTo>
                  <a:pt x="216956" y="1064689"/>
                </a:lnTo>
                <a:lnTo>
                  <a:pt x="196611" y="1105318"/>
                </a:lnTo>
                <a:lnTo>
                  <a:pt x="177185" y="1146477"/>
                </a:lnTo>
                <a:lnTo>
                  <a:pt x="158692" y="1188151"/>
                </a:lnTo>
                <a:lnTo>
                  <a:pt x="141144" y="1230329"/>
                </a:lnTo>
                <a:lnTo>
                  <a:pt x="124556" y="1272995"/>
                </a:lnTo>
                <a:lnTo>
                  <a:pt x="108941" y="1316137"/>
                </a:lnTo>
                <a:lnTo>
                  <a:pt x="94312" y="1359742"/>
                </a:lnTo>
                <a:lnTo>
                  <a:pt x="80683" y="1403796"/>
                </a:lnTo>
                <a:lnTo>
                  <a:pt x="68067" y="1448285"/>
                </a:lnTo>
                <a:lnTo>
                  <a:pt x="56478" y="1493196"/>
                </a:lnTo>
                <a:lnTo>
                  <a:pt x="45928" y="1538516"/>
                </a:lnTo>
                <a:lnTo>
                  <a:pt x="36432" y="1584231"/>
                </a:lnTo>
                <a:lnTo>
                  <a:pt x="28003" y="1630328"/>
                </a:lnTo>
                <a:lnTo>
                  <a:pt x="20654" y="1676794"/>
                </a:lnTo>
                <a:lnTo>
                  <a:pt x="14399" y="1723614"/>
                </a:lnTo>
                <a:lnTo>
                  <a:pt x="9251" y="1770775"/>
                </a:lnTo>
                <a:lnTo>
                  <a:pt x="5224" y="1818265"/>
                </a:lnTo>
                <a:lnTo>
                  <a:pt x="2330" y="1866069"/>
                </a:lnTo>
                <a:lnTo>
                  <a:pt x="584" y="1914175"/>
                </a:lnTo>
                <a:lnTo>
                  <a:pt x="0" y="1962568"/>
                </a:lnTo>
                <a:lnTo>
                  <a:pt x="584" y="2010962"/>
                </a:lnTo>
                <a:lnTo>
                  <a:pt x="2330" y="2059068"/>
                </a:lnTo>
                <a:lnTo>
                  <a:pt x="5224" y="2106872"/>
                </a:lnTo>
                <a:lnTo>
                  <a:pt x="9251" y="2154362"/>
                </a:lnTo>
                <a:lnTo>
                  <a:pt x="14399" y="2201524"/>
                </a:lnTo>
                <a:lnTo>
                  <a:pt x="20654" y="2248345"/>
                </a:lnTo>
                <a:lnTo>
                  <a:pt x="28003" y="2294810"/>
                </a:lnTo>
                <a:lnTo>
                  <a:pt x="36432" y="2340907"/>
                </a:lnTo>
                <a:lnTo>
                  <a:pt x="45928" y="2386623"/>
                </a:lnTo>
                <a:lnTo>
                  <a:pt x="56478" y="2431943"/>
                </a:lnTo>
                <a:lnTo>
                  <a:pt x="68067" y="2476855"/>
                </a:lnTo>
                <a:lnTo>
                  <a:pt x="80683" y="2521344"/>
                </a:lnTo>
                <a:lnTo>
                  <a:pt x="94312" y="2565398"/>
                </a:lnTo>
                <a:lnTo>
                  <a:pt x="108941" y="2609003"/>
                </a:lnTo>
                <a:lnTo>
                  <a:pt x="124556" y="2652145"/>
                </a:lnTo>
                <a:lnTo>
                  <a:pt x="141144" y="2694812"/>
                </a:lnTo>
                <a:lnTo>
                  <a:pt x="158692" y="2736989"/>
                </a:lnTo>
                <a:lnTo>
                  <a:pt x="177185" y="2778664"/>
                </a:lnTo>
                <a:lnTo>
                  <a:pt x="196611" y="2819822"/>
                </a:lnTo>
                <a:lnTo>
                  <a:pt x="216956" y="2860451"/>
                </a:lnTo>
                <a:lnTo>
                  <a:pt x="238207" y="2900537"/>
                </a:lnTo>
                <a:lnTo>
                  <a:pt x="260350" y="2940067"/>
                </a:lnTo>
                <a:lnTo>
                  <a:pt x="283371" y="2979026"/>
                </a:lnTo>
                <a:lnTo>
                  <a:pt x="307258" y="3017403"/>
                </a:lnTo>
                <a:lnTo>
                  <a:pt x="331997" y="3055182"/>
                </a:lnTo>
                <a:lnTo>
                  <a:pt x="357575" y="3092352"/>
                </a:lnTo>
                <a:lnTo>
                  <a:pt x="383978" y="3128897"/>
                </a:lnTo>
                <a:lnTo>
                  <a:pt x="411192" y="3164806"/>
                </a:lnTo>
                <a:lnTo>
                  <a:pt x="439204" y="3200064"/>
                </a:lnTo>
                <a:lnTo>
                  <a:pt x="468001" y="3234659"/>
                </a:lnTo>
                <a:lnTo>
                  <a:pt x="497570" y="3268576"/>
                </a:lnTo>
                <a:lnTo>
                  <a:pt x="527896" y="3301802"/>
                </a:lnTo>
                <a:lnTo>
                  <a:pt x="558967" y="3334324"/>
                </a:lnTo>
                <a:lnTo>
                  <a:pt x="590769" y="3366128"/>
                </a:lnTo>
                <a:lnTo>
                  <a:pt x="623289" y="3397201"/>
                </a:lnTo>
                <a:lnTo>
                  <a:pt x="656513" y="3427530"/>
                </a:lnTo>
                <a:lnTo>
                  <a:pt x="690427" y="3457101"/>
                </a:lnTo>
                <a:lnTo>
                  <a:pt x="725019" y="3485900"/>
                </a:lnTo>
                <a:lnTo>
                  <a:pt x="760274" y="3513914"/>
                </a:lnTo>
                <a:lnTo>
                  <a:pt x="796180" y="3541131"/>
                </a:lnTo>
                <a:lnTo>
                  <a:pt x="832723" y="3567535"/>
                </a:lnTo>
                <a:lnTo>
                  <a:pt x="869890" y="3593114"/>
                </a:lnTo>
                <a:lnTo>
                  <a:pt x="907667" y="3617855"/>
                </a:lnTo>
                <a:lnTo>
                  <a:pt x="946040" y="3641744"/>
                </a:lnTo>
                <a:lnTo>
                  <a:pt x="984997" y="3664768"/>
                </a:lnTo>
                <a:lnTo>
                  <a:pt x="1024523" y="3686912"/>
                </a:lnTo>
                <a:lnTo>
                  <a:pt x="1064606" y="3708164"/>
                </a:lnTo>
                <a:lnTo>
                  <a:pt x="1105232" y="3728511"/>
                </a:lnTo>
                <a:lnTo>
                  <a:pt x="1146388" y="3747938"/>
                </a:lnTo>
                <a:lnTo>
                  <a:pt x="1188059" y="3766433"/>
                </a:lnTo>
                <a:lnTo>
                  <a:pt x="1230234" y="3783982"/>
                </a:lnTo>
                <a:lnTo>
                  <a:pt x="1272897" y="3800571"/>
                </a:lnTo>
                <a:lnTo>
                  <a:pt x="1316036" y="3816187"/>
                </a:lnTo>
                <a:lnTo>
                  <a:pt x="1359638" y="3830817"/>
                </a:lnTo>
                <a:lnTo>
                  <a:pt x="1403688" y="3844447"/>
                </a:lnTo>
                <a:lnTo>
                  <a:pt x="1448174" y="3857064"/>
                </a:lnTo>
                <a:lnTo>
                  <a:pt x="1493082" y="3868654"/>
                </a:lnTo>
                <a:lnTo>
                  <a:pt x="1538399" y="3879205"/>
                </a:lnTo>
                <a:lnTo>
                  <a:pt x="1584111" y="3888701"/>
                </a:lnTo>
                <a:lnTo>
                  <a:pt x="1630205" y="3897131"/>
                </a:lnTo>
                <a:lnTo>
                  <a:pt x="1676667" y="3904481"/>
                </a:lnTo>
                <a:lnTo>
                  <a:pt x="1723484" y="3910736"/>
                </a:lnTo>
                <a:lnTo>
                  <a:pt x="1770642" y="3915884"/>
                </a:lnTo>
                <a:lnTo>
                  <a:pt x="1818128" y="3919912"/>
                </a:lnTo>
                <a:lnTo>
                  <a:pt x="1865929" y="3922806"/>
                </a:lnTo>
                <a:lnTo>
                  <a:pt x="1914032" y="3924552"/>
                </a:lnTo>
                <a:lnTo>
                  <a:pt x="1962421" y="3925137"/>
                </a:lnTo>
                <a:lnTo>
                  <a:pt x="2010811" y="3924552"/>
                </a:lnTo>
                <a:lnTo>
                  <a:pt x="2058913" y="3922806"/>
                </a:lnTo>
                <a:lnTo>
                  <a:pt x="2106714" y="3919912"/>
                </a:lnTo>
                <a:lnTo>
                  <a:pt x="2154201" y="3915884"/>
                </a:lnTo>
                <a:lnTo>
                  <a:pt x="2201359" y="3910736"/>
                </a:lnTo>
                <a:lnTo>
                  <a:pt x="2248176" y="3904481"/>
                </a:lnTo>
                <a:lnTo>
                  <a:pt x="2294638" y="3897131"/>
                </a:lnTo>
                <a:lnTo>
                  <a:pt x="2340732" y="3888701"/>
                </a:lnTo>
                <a:lnTo>
                  <a:pt x="2386444" y="3879205"/>
                </a:lnTo>
                <a:lnTo>
                  <a:pt x="2431760" y="3868654"/>
                </a:lnTo>
                <a:lnTo>
                  <a:pt x="2476669" y="3857064"/>
                </a:lnTo>
                <a:lnTo>
                  <a:pt x="2521155" y="3844447"/>
                </a:lnTo>
                <a:lnTo>
                  <a:pt x="2565205" y="3830817"/>
                </a:lnTo>
                <a:lnTo>
                  <a:pt x="2608807" y="3816187"/>
                </a:lnTo>
                <a:lnTo>
                  <a:pt x="2651946" y="3800571"/>
                </a:lnTo>
                <a:lnTo>
                  <a:pt x="2694609" y="3783982"/>
                </a:lnTo>
                <a:lnTo>
                  <a:pt x="2736784" y="3766433"/>
                </a:lnTo>
                <a:lnTo>
                  <a:pt x="2778455" y="3747938"/>
                </a:lnTo>
                <a:lnTo>
                  <a:pt x="2819611" y="3728511"/>
                </a:lnTo>
                <a:lnTo>
                  <a:pt x="2860236" y="3708164"/>
                </a:lnTo>
                <a:lnTo>
                  <a:pt x="2900319" y="3686912"/>
                </a:lnTo>
                <a:lnTo>
                  <a:pt x="2939846" y="3664768"/>
                </a:lnTo>
                <a:lnTo>
                  <a:pt x="2978803" y="3641744"/>
                </a:lnTo>
                <a:lnTo>
                  <a:pt x="3017176" y="3617855"/>
                </a:lnTo>
                <a:lnTo>
                  <a:pt x="3054953" y="3593114"/>
                </a:lnTo>
                <a:lnTo>
                  <a:pt x="3092119" y="3567535"/>
                </a:lnTo>
                <a:lnTo>
                  <a:pt x="3128662" y="3541131"/>
                </a:lnTo>
                <a:lnTo>
                  <a:pt x="3164568" y="3513914"/>
                </a:lnTo>
                <a:lnTo>
                  <a:pt x="3199824" y="3485900"/>
                </a:lnTo>
                <a:lnTo>
                  <a:pt x="3234416" y="3457101"/>
                </a:lnTo>
                <a:lnTo>
                  <a:pt x="3268330" y="3427530"/>
                </a:lnTo>
                <a:lnTo>
                  <a:pt x="3301554" y="3397201"/>
                </a:lnTo>
                <a:lnTo>
                  <a:pt x="3334074" y="3366128"/>
                </a:lnTo>
                <a:lnTo>
                  <a:pt x="3365875" y="3334324"/>
                </a:lnTo>
                <a:lnTo>
                  <a:pt x="3396946" y="3301802"/>
                </a:lnTo>
                <a:lnTo>
                  <a:pt x="3427273" y="3268576"/>
                </a:lnTo>
                <a:lnTo>
                  <a:pt x="3456841" y="3234659"/>
                </a:lnTo>
                <a:lnTo>
                  <a:pt x="3485639" y="3200064"/>
                </a:lnTo>
                <a:lnTo>
                  <a:pt x="3513651" y="3164806"/>
                </a:lnTo>
                <a:lnTo>
                  <a:pt x="3540865" y="3128897"/>
                </a:lnTo>
                <a:lnTo>
                  <a:pt x="3567268" y="3092352"/>
                </a:lnTo>
                <a:lnTo>
                  <a:pt x="3592845" y="3055182"/>
                </a:lnTo>
                <a:lnTo>
                  <a:pt x="3617584" y="3017403"/>
                </a:lnTo>
                <a:lnTo>
                  <a:pt x="3641471" y="2979026"/>
                </a:lnTo>
                <a:lnTo>
                  <a:pt x="3664493" y="2940067"/>
                </a:lnTo>
                <a:lnTo>
                  <a:pt x="3686636" y="2900537"/>
                </a:lnTo>
                <a:lnTo>
                  <a:pt x="3707887" y="2860451"/>
                </a:lnTo>
                <a:lnTo>
                  <a:pt x="3728232" y="2819822"/>
                </a:lnTo>
                <a:lnTo>
                  <a:pt x="3747658" y="2778664"/>
                </a:lnTo>
                <a:lnTo>
                  <a:pt x="3766151" y="2736989"/>
                </a:lnTo>
                <a:lnTo>
                  <a:pt x="3783699" y="2694812"/>
                </a:lnTo>
                <a:lnTo>
                  <a:pt x="3800287" y="2652145"/>
                </a:lnTo>
                <a:lnTo>
                  <a:pt x="3815902" y="2609003"/>
                </a:lnTo>
                <a:lnTo>
                  <a:pt x="3830531" y="2565398"/>
                </a:lnTo>
                <a:lnTo>
                  <a:pt x="3844160" y="2521344"/>
                </a:lnTo>
                <a:lnTo>
                  <a:pt x="3856776" y="2476855"/>
                </a:lnTo>
                <a:lnTo>
                  <a:pt x="3868365" y="2431943"/>
                </a:lnTo>
                <a:lnTo>
                  <a:pt x="3878915" y="2386623"/>
                </a:lnTo>
                <a:lnTo>
                  <a:pt x="3888411" y="2340907"/>
                </a:lnTo>
                <a:lnTo>
                  <a:pt x="3896840" y="2294810"/>
                </a:lnTo>
                <a:lnTo>
                  <a:pt x="3904189" y="2248345"/>
                </a:lnTo>
                <a:lnTo>
                  <a:pt x="3910444" y="2201524"/>
                </a:lnTo>
                <a:lnTo>
                  <a:pt x="3915592" y="2154362"/>
                </a:lnTo>
                <a:lnTo>
                  <a:pt x="3919619" y="2106872"/>
                </a:lnTo>
                <a:lnTo>
                  <a:pt x="3922513" y="2059068"/>
                </a:lnTo>
                <a:lnTo>
                  <a:pt x="3924258" y="2010962"/>
                </a:lnTo>
                <a:lnTo>
                  <a:pt x="3924843" y="1962568"/>
                </a:lnTo>
                <a:lnTo>
                  <a:pt x="3924258" y="1914175"/>
                </a:lnTo>
                <a:lnTo>
                  <a:pt x="3922513" y="1866069"/>
                </a:lnTo>
                <a:lnTo>
                  <a:pt x="3919619" y="1818265"/>
                </a:lnTo>
                <a:lnTo>
                  <a:pt x="3915592" y="1770775"/>
                </a:lnTo>
                <a:lnTo>
                  <a:pt x="3910444" y="1723614"/>
                </a:lnTo>
                <a:lnTo>
                  <a:pt x="3904189" y="1676794"/>
                </a:lnTo>
                <a:lnTo>
                  <a:pt x="3896840" y="1630328"/>
                </a:lnTo>
                <a:lnTo>
                  <a:pt x="3888411" y="1584231"/>
                </a:lnTo>
                <a:lnTo>
                  <a:pt x="3878915" y="1538516"/>
                </a:lnTo>
                <a:lnTo>
                  <a:pt x="3868365" y="1493196"/>
                </a:lnTo>
                <a:lnTo>
                  <a:pt x="3856776" y="1448285"/>
                </a:lnTo>
                <a:lnTo>
                  <a:pt x="3844160" y="1403796"/>
                </a:lnTo>
                <a:lnTo>
                  <a:pt x="3830531" y="1359742"/>
                </a:lnTo>
                <a:lnTo>
                  <a:pt x="3815902" y="1316137"/>
                </a:lnTo>
                <a:lnTo>
                  <a:pt x="3800287" y="1272995"/>
                </a:lnTo>
                <a:lnTo>
                  <a:pt x="3783699" y="1230329"/>
                </a:lnTo>
                <a:lnTo>
                  <a:pt x="3766151" y="1188151"/>
                </a:lnTo>
                <a:lnTo>
                  <a:pt x="3747658" y="1146477"/>
                </a:lnTo>
                <a:lnTo>
                  <a:pt x="3728232" y="1105318"/>
                </a:lnTo>
                <a:lnTo>
                  <a:pt x="3707887" y="1064689"/>
                </a:lnTo>
                <a:lnTo>
                  <a:pt x="3686636" y="1024603"/>
                </a:lnTo>
                <a:lnTo>
                  <a:pt x="3664493" y="985074"/>
                </a:lnTo>
                <a:lnTo>
                  <a:pt x="3641471" y="946114"/>
                </a:lnTo>
                <a:lnTo>
                  <a:pt x="3617584" y="907738"/>
                </a:lnTo>
                <a:lnTo>
                  <a:pt x="3592845" y="869958"/>
                </a:lnTo>
                <a:lnTo>
                  <a:pt x="3567268" y="832789"/>
                </a:lnTo>
                <a:lnTo>
                  <a:pt x="3540865" y="796243"/>
                </a:lnTo>
                <a:lnTo>
                  <a:pt x="3513651" y="760334"/>
                </a:lnTo>
                <a:lnTo>
                  <a:pt x="3485639" y="725076"/>
                </a:lnTo>
                <a:lnTo>
                  <a:pt x="3456841" y="690482"/>
                </a:lnTo>
                <a:lnTo>
                  <a:pt x="3427273" y="656565"/>
                </a:lnTo>
                <a:lnTo>
                  <a:pt x="3396946" y="623338"/>
                </a:lnTo>
                <a:lnTo>
                  <a:pt x="3365875" y="590816"/>
                </a:lnTo>
                <a:lnTo>
                  <a:pt x="3334074" y="559012"/>
                </a:lnTo>
                <a:lnTo>
                  <a:pt x="3301554" y="527939"/>
                </a:lnTo>
                <a:lnTo>
                  <a:pt x="3268330" y="497610"/>
                </a:lnTo>
                <a:lnTo>
                  <a:pt x="3234416" y="468039"/>
                </a:lnTo>
                <a:lnTo>
                  <a:pt x="3199824" y="439240"/>
                </a:lnTo>
                <a:lnTo>
                  <a:pt x="3164568" y="411225"/>
                </a:lnTo>
                <a:lnTo>
                  <a:pt x="3128662" y="384009"/>
                </a:lnTo>
                <a:lnTo>
                  <a:pt x="3092119" y="357604"/>
                </a:lnTo>
                <a:lnTo>
                  <a:pt x="3054953" y="332024"/>
                </a:lnTo>
                <a:lnTo>
                  <a:pt x="3017176" y="307283"/>
                </a:lnTo>
                <a:lnTo>
                  <a:pt x="2978803" y="283394"/>
                </a:lnTo>
                <a:lnTo>
                  <a:pt x="2939846" y="260371"/>
                </a:lnTo>
                <a:lnTo>
                  <a:pt x="2900319" y="238226"/>
                </a:lnTo>
                <a:lnTo>
                  <a:pt x="2860236" y="216974"/>
                </a:lnTo>
                <a:lnTo>
                  <a:pt x="2819611" y="196627"/>
                </a:lnTo>
                <a:lnTo>
                  <a:pt x="2778455" y="177200"/>
                </a:lnTo>
                <a:lnTo>
                  <a:pt x="2736784" y="158705"/>
                </a:lnTo>
                <a:lnTo>
                  <a:pt x="2694609" y="141156"/>
                </a:lnTo>
                <a:lnTo>
                  <a:pt x="2651946" y="124567"/>
                </a:lnTo>
                <a:lnTo>
                  <a:pt x="2608807" y="108950"/>
                </a:lnTo>
                <a:lnTo>
                  <a:pt x="2565205" y="94320"/>
                </a:lnTo>
                <a:lnTo>
                  <a:pt x="2521155" y="80690"/>
                </a:lnTo>
                <a:lnTo>
                  <a:pt x="2476669" y="68073"/>
                </a:lnTo>
                <a:lnTo>
                  <a:pt x="2431760" y="56482"/>
                </a:lnTo>
                <a:lnTo>
                  <a:pt x="2386444" y="45932"/>
                </a:lnTo>
                <a:lnTo>
                  <a:pt x="2340732" y="36435"/>
                </a:lnTo>
                <a:lnTo>
                  <a:pt x="2294638" y="28005"/>
                </a:lnTo>
                <a:lnTo>
                  <a:pt x="2248176" y="20656"/>
                </a:lnTo>
                <a:lnTo>
                  <a:pt x="2201359" y="14400"/>
                </a:lnTo>
                <a:lnTo>
                  <a:pt x="2154201" y="9252"/>
                </a:lnTo>
                <a:lnTo>
                  <a:pt x="2106714" y="5224"/>
                </a:lnTo>
                <a:lnTo>
                  <a:pt x="2058913" y="2330"/>
                </a:lnTo>
                <a:lnTo>
                  <a:pt x="2010811" y="584"/>
                </a:lnTo>
                <a:lnTo>
                  <a:pt x="1962421" y="0"/>
                </a:lnTo>
                <a:close/>
              </a:path>
            </a:pathLst>
          </a:custGeom>
          <a:solidFill>
            <a:srgbClr val="003F5E"/>
          </a:solidFill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endParaRPr lang="en-US" sz="1998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A45BD9-5117-BB85-C570-A2D229BE5556}"/>
              </a:ext>
            </a:extLst>
          </p:cNvPr>
          <p:cNvSpPr txBox="1"/>
          <p:nvPr/>
        </p:nvSpPr>
        <p:spPr>
          <a:xfrm>
            <a:off x="4421546" y="4169938"/>
            <a:ext cx="1284019" cy="76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712" b="1">
                <a:solidFill>
                  <a:schemeClr val="bg1"/>
                </a:solidFill>
                <a:latin typeface="Helvetica" panose="020B0604020202020204"/>
                <a:cs typeface="Helvetica" panose="020B0604020202020204"/>
              </a:rPr>
              <a:t>Dublin, Ireland  </a:t>
            </a:r>
            <a:r>
              <a:rPr lang="en-US" altLang="zh-CN" sz="963" b="1">
                <a:solidFill>
                  <a:schemeClr val="bg1"/>
                </a:solidFill>
                <a:latin typeface="Helvetica" panose="020B0604020202020204"/>
                <a:cs typeface="Helvetica" panose="020B0604020202020204"/>
              </a:rPr>
              <a:t>Headquarters</a:t>
            </a:r>
            <a:endParaRPr lang="en-US" altLang="zh-CN" sz="1070" b="1">
              <a:solidFill>
                <a:schemeClr val="bg1"/>
              </a:solidFill>
              <a:latin typeface="Helvetica" panose="020B0604020202020204"/>
              <a:cs typeface="Helvetica" panose="020B0604020202020204"/>
            </a:endParaRPr>
          </a:p>
        </p:txBody>
      </p:sp>
      <p:sp>
        <p:nvSpPr>
          <p:cNvPr id="98" name="Graphic 79">
            <a:extLst>
              <a:ext uri="{FF2B5EF4-FFF2-40B4-BE49-F238E27FC236}">
                <a16:creationId xmlns:a16="http://schemas.microsoft.com/office/drawing/2014/main" id="{91089BD6-7B0C-01C5-6EFA-698BF011471F}"/>
              </a:ext>
            </a:extLst>
          </p:cNvPr>
          <p:cNvSpPr/>
          <p:nvPr/>
        </p:nvSpPr>
        <p:spPr>
          <a:xfrm>
            <a:off x="8310701" y="4752766"/>
            <a:ext cx="1080208" cy="1052371"/>
          </a:xfrm>
          <a:custGeom>
            <a:avLst/>
            <a:gdLst/>
            <a:ahLst/>
            <a:cxnLst/>
            <a:rect l="l" t="t" r="r" b="b"/>
            <a:pathLst>
              <a:path w="2902585" h="2876550">
                <a:moveTo>
                  <a:pt x="1451212" y="0"/>
                </a:moveTo>
                <a:lnTo>
                  <a:pt x="1402335" y="800"/>
                </a:lnTo>
                <a:lnTo>
                  <a:pt x="1353863" y="3184"/>
                </a:lnTo>
                <a:lnTo>
                  <a:pt x="1305821" y="7127"/>
                </a:lnTo>
                <a:lnTo>
                  <a:pt x="1258235" y="12603"/>
                </a:lnTo>
                <a:lnTo>
                  <a:pt x="1211129" y="19588"/>
                </a:lnTo>
                <a:lnTo>
                  <a:pt x="1164530" y="28055"/>
                </a:lnTo>
                <a:lnTo>
                  <a:pt x="1118462" y="37981"/>
                </a:lnTo>
                <a:lnTo>
                  <a:pt x="1072951" y="49340"/>
                </a:lnTo>
                <a:lnTo>
                  <a:pt x="1028023" y="62106"/>
                </a:lnTo>
                <a:lnTo>
                  <a:pt x="983702" y="76255"/>
                </a:lnTo>
                <a:lnTo>
                  <a:pt x="940014" y="91761"/>
                </a:lnTo>
                <a:lnTo>
                  <a:pt x="896985" y="108599"/>
                </a:lnTo>
                <a:lnTo>
                  <a:pt x="854641" y="126744"/>
                </a:lnTo>
                <a:lnTo>
                  <a:pt x="813005" y="146171"/>
                </a:lnTo>
                <a:lnTo>
                  <a:pt x="772104" y="166855"/>
                </a:lnTo>
                <a:lnTo>
                  <a:pt x="731964" y="188770"/>
                </a:lnTo>
                <a:lnTo>
                  <a:pt x="692609" y="211891"/>
                </a:lnTo>
                <a:lnTo>
                  <a:pt x="654065" y="236194"/>
                </a:lnTo>
                <a:lnTo>
                  <a:pt x="616357" y="261652"/>
                </a:lnTo>
                <a:lnTo>
                  <a:pt x="579511" y="288242"/>
                </a:lnTo>
                <a:lnTo>
                  <a:pt x="543552" y="315937"/>
                </a:lnTo>
                <a:lnTo>
                  <a:pt x="508506" y="344712"/>
                </a:lnTo>
                <a:lnTo>
                  <a:pt x="474398" y="374543"/>
                </a:lnTo>
                <a:lnTo>
                  <a:pt x="441253" y="405404"/>
                </a:lnTo>
                <a:lnTo>
                  <a:pt x="409096" y="437270"/>
                </a:lnTo>
                <a:lnTo>
                  <a:pt x="377954" y="470116"/>
                </a:lnTo>
                <a:lnTo>
                  <a:pt x="347852" y="503916"/>
                </a:lnTo>
                <a:lnTo>
                  <a:pt x="318814" y="538646"/>
                </a:lnTo>
                <a:lnTo>
                  <a:pt x="290867" y="574280"/>
                </a:lnTo>
                <a:lnTo>
                  <a:pt x="264035" y="610794"/>
                </a:lnTo>
                <a:lnTo>
                  <a:pt x="238345" y="648161"/>
                </a:lnTo>
                <a:lnTo>
                  <a:pt x="213821" y="686357"/>
                </a:lnTo>
                <a:lnTo>
                  <a:pt x="190489" y="725357"/>
                </a:lnTo>
                <a:lnTo>
                  <a:pt x="168374" y="765135"/>
                </a:lnTo>
                <a:lnTo>
                  <a:pt x="147502" y="805667"/>
                </a:lnTo>
                <a:lnTo>
                  <a:pt x="127898" y="846927"/>
                </a:lnTo>
                <a:lnTo>
                  <a:pt x="109588" y="888889"/>
                </a:lnTo>
                <a:lnTo>
                  <a:pt x="92596" y="931530"/>
                </a:lnTo>
                <a:lnTo>
                  <a:pt x="76949" y="974823"/>
                </a:lnTo>
                <a:lnTo>
                  <a:pt x="62672" y="1018744"/>
                </a:lnTo>
                <a:lnTo>
                  <a:pt x="49789" y="1063267"/>
                </a:lnTo>
                <a:lnTo>
                  <a:pt x="38327" y="1108367"/>
                </a:lnTo>
                <a:lnTo>
                  <a:pt x="28311" y="1154019"/>
                </a:lnTo>
                <a:lnTo>
                  <a:pt x="19766" y="1200197"/>
                </a:lnTo>
                <a:lnTo>
                  <a:pt x="12718" y="1246878"/>
                </a:lnTo>
                <a:lnTo>
                  <a:pt x="7192" y="1294035"/>
                </a:lnTo>
                <a:lnTo>
                  <a:pt x="3213" y="1341643"/>
                </a:lnTo>
                <a:lnTo>
                  <a:pt x="807" y="1389677"/>
                </a:lnTo>
                <a:lnTo>
                  <a:pt x="0" y="1438113"/>
                </a:lnTo>
                <a:lnTo>
                  <a:pt x="807" y="1486547"/>
                </a:lnTo>
                <a:lnTo>
                  <a:pt x="3213" y="1534581"/>
                </a:lnTo>
                <a:lnTo>
                  <a:pt x="7192" y="1582189"/>
                </a:lnTo>
                <a:lnTo>
                  <a:pt x="12718" y="1629345"/>
                </a:lnTo>
                <a:lnTo>
                  <a:pt x="19766" y="1676025"/>
                </a:lnTo>
                <a:lnTo>
                  <a:pt x="28311" y="1722203"/>
                </a:lnTo>
                <a:lnTo>
                  <a:pt x="38327" y="1767855"/>
                </a:lnTo>
                <a:lnTo>
                  <a:pt x="49789" y="1812954"/>
                </a:lnTo>
                <a:lnTo>
                  <a:pt x="62672" y="1857476"/>
                </a:lnTo>
                <a:lnTo>
                  <a:pt x="76949" y="1901396"/>
                </a:lnTo>
                <a:lnTo>
                  <a:pt x="92596" y="1944689"/>
                </a:lnTo>
                <a:lnTo>
                  <a:pt x="109588" y="1987329"/>
                </a:lnTo>
                <a:lnTo>
                  <a:pt x="127898" y="2029291"/>
                </a:lnTo>
                <a:lnTo>
                  <a:pt x="147502" y="2070550"/>
                </a:lnTo>
                <a:lnTo>
                  <a:pt x="168374" y="2111081"/>
                </a:lnTo>
                <a:lnTo>
                  <a:pt x="190489" y="2150859"/>
                </a:lnTo>
                <a:lnTo>
                  <a:pt x="213821" y="2189858"/>
                </a:lnTo>
                <a:lnTo>
                  <a:pt x="238345" y="2228053"/>
                </a:lnTo>
                <a:lnTo>
                  <a:pt x="264035" y="2265420"/>
                </a:lnTo>
                <a:lnTo>
                  <a:pt x="290867" y="2301933"/>
                </a:lnTo>
                <a:lnTo>
                  <a:pt x="318814" y="2337567"/>
                </a:lnTo>
                <a:lnTo>
                  <a:pt x="347852" y="2372296"/>
                </a:lnTo>
                <a:lnTo>
                  <a:pt x="377954" y="2406096"/>
                </a:lnTo>
                <a:lnTo>
                  <a:pt x="409096" y="2438941"/>
                </a:lnTo>
                <a:lnTo>
                  <a:pt x="441253" y="2470807"/>
                </a:lnTo>
                <a:lnTo>
                  <a:pt x="474398" y="2501667"/>
                </a:lnTo>
                <a:lnTo>
                  <a:pt x="508506" y="2531498"/>
                </a:lnTo>
                <a:lnTo>
                  <a:pt x="543552" y="2560273"/>
                </a:lnTo>
                <a:lnTo>
                  <a:pt x="579511" y="2587967"/>
                </a:lnTo>
                <a:lnTo>
                  <a:pt x="616357" y="2614556"/>
                </a:lnTo>
                <a:lnTo>
                  <a:pt x="654065" y="2640015"/>
                </a:lnTo>
                <a:lnTo>
                  <a:pt x="692609" y="2664317"/>
                </a:lnTo>
                <a:lnTo>
                  <a:pt x="731964" y="2687438"/>
                </a:lnTo>
                <a:lnTo>
                  <a:pt x="772104" y="2709353"/>
                </a:lnTo>
                <a:lnTo>
                  <a:pt x="813005" y="2730036"/>
                </a:lnTo>
                <a:lnTo>
                  <a:pt x="854641" y="2749463"/>
                </a:lnTo>
                <a:lnTo>
                  <a:pt x="896985" y="2767608"/>
                </a:lnTo>
                <a:lnTo>
                  <a:pt x="940014" y="2784445"/>
                </a:lnTo>
                <a:lnTo>
                  <a:pt x="983702" y="2799951"/>
                </a:lnTo>
                <a:lnTo>
                  <a:pt x="1028023" y="2814100"/>
                </a:lnTo>
                <a:lnTo>
                  <a:pt x="1072951" y="2826866"/>
                </a:lnTo>
                <a:lnTo>
                  <a:pt x="1118462" y="2838224"/>
                </a:lnTo>
                <a:lnTo>
                  <a:pt x="1164530" y="2848150"/>
                </a:lnTo>
                <a:lnTo>
                  <a:pt x="1211129" y="2856617"/>
                </a:lnTo>
                <a:lnTo>
                  <a:pt x="1258235" y="2863602"/>
                </a:lnTo>
                <a:lnTo>
                  <a:pt x="1305821" y="2869078"/>
                </a:lnTo>
                <a:lnTo>
                  <a:pt x="1353863" y="2873021"/>
                </a:lnTo>
                <a:lnTo>
                  <a:pt x="1402335" y="2875405"/>
                </a:lnTo>
                <a:lnTo>
                  <a:pt x="1451212" y="2876205"/>
                </a:lnTo>
                <a:lnTo>
                  <a:pt x="1500088" y="2875405"/>
                </a:lnTo>
                <a:lnTo>
                  <a:pt x="1548560" y="2873021"/>
                </a:lnTo>
                <a:lnTo>
                  <a:pt x="1596602" y="2869078"/>
                </a:lnTo>
                <a:lnTo>
                  <a:pt x="1644189" y="2863602"/>
                </a:lnTo>
                <a:lnTo>
                  <a:pt x="1691294" y="2856617"/>
                </a:lnTo>
                <a:lnTo>
                  <a:pt x="1737894" y="2848150"/>
                </a:lnTo>
                <a:lnTo>
                  <a:pt x="1783961" y="2838224"/>
                </a:lnTo>
                <a:lnTo>
                  <a:pt x="1829472" y="2826866"/>
                </a:lnTo>
                <a:lnTo>
                  <a:pt x="1874400" y="2814100"/>
                </a:lnTo>
                <a:lnTo>
                  <a:pt x="1918721" y="2799951"/>
                </a:lnTo>
                <a:lnTo>
                  <a:pt x="1962408" y="2784445"/>
                </a:lnTo>
                <a:lnTo>
                  <a:pt x="2005437" y="2767608"/>
                </a:lnTo>
                <a:lnTo>
                  <a:pt x="2047781" y="2749463"/>
                </a:lnTo>
                <a:lnTo>
                  <a:pt x="2089417" y="2730036"/>
                </a:lnTo>
                <a:lnTo>
                  <a:pt x="2130317" y="2709353"/>
                </a:lnTo>
                <a:lnTo>
                  <a:pt x="2170457" y="2687438"/>
                </a:lnTo>
                <a:lnTo>
                  <a:pt x="2209812" y="2664317"/>
                </a:lnTo>
                <a:lnTo>
                  <a:pt x="2248356" y="2640015"/>
                </a:lnTo>
                <a:lnTo>
                  <a:pt x="2286063" y="2614556"/>
                </a:lnTo>
                <a:lnTo>
                  <a:pt x="2322909" y="2587967"/>
                </a:lnTo>
                <a:lnTo>
                  <a:pt x="2358867" y="2560273"/>
                </a:lnTo>
                <a:lnTo>
                  <a:pt x="2393913" y="2531498"/>
                </a:lnTo>
                <a:lnTo>
                  <a:pt x="2428021" y="2501667"/>
                </a:lnTo>
                <a:lnTo>
                  <a:pt x="2461166" y="2470807"/>
                </a:lnTo>
                <a:lnTo>
                  <a:pt x="2493322" y="2438941"/>
                </a:lnTo>
                <a:lnTo>
                  <a:pt x="2524464" y="2406096"/>
                </a:lnTo>
                <a:lnTo>
                  <a:pt x="2554566" y="2372296"/>
                </a:lnTo>
                <a:lnTo>
                  <a:pt x="2583603" y="2337567"/>
                </a:lnTo>
                <a:lnTo>
                  <a:pt x="2611550" y="2301933"/>
                </a:lnTo>
                <a:lnTo>
                  <a:pt x="2638381" y="2265420"/>
                </a:lnTo>
                <a:lnTo>
                  <a:pt x="2664072" y="2228053"/>
                </a:lnTo>
                <a:lnTo>
                  <a:pt x="2688595" y="2189858"/>
                </a:lnTo>
                <a:lnTo>
                  <a:pt x="2711927" y="2150859"/>
                </a:lnTo>
                <a:lnTo>
                  <a:pt x="2734041" y="2111081"/>
                </a:lnTo>
                <a:lnTo>
                  <a:pt x="2754913" y="2070550"/>
                </a:lnTo>
                <a:lnTo>
                  <a:pt x="2774517" y="2029291"/>
                </a:lnTo>
                <a:lnTo>
                  <a:pt x="2792827" y="1987329"/>
                </a:lnTo>
                <a:lnTo>
                  <a:pt x="2809818" y="1944689"/>
                </a:lnTo>
                <a:lnTo>
                  <a:pt x="2825465" y="1901396"/>
                </a:lnTo>
                <a:lnTo>
                  <a:pt x="2839743" y="1857476"/>
                </a:lnTo>
                <a:lnTo>
                  <a:pt x="2852625" y="1812954"/>
                </a:lnTo>
                <a:lnTo>
                  <a:pt x="2864087" y="1767855"/>
                </a:lnTo>
                <a:lnTo>
                  <a:pt x="2874103" y="1722203"/>
                </a:lnTo>
                <a:lnTo>
                  <a:pt x="2882648" y="1676025"/>
                </a:lnTo>
                <a:lnTo>
                  <a:pt x="2889696" y="1629345"/>
                </a:lnTo>
                <a:lnTo>
                  <a:pt x="2895222" y="1582189"/>
                </a:lnTo>
                <a:lnTo>
                  <a:pt x="2899200" y="1534581"/>
                </a:lnTo>
                <a:lnTo>
                  <a:pt x="2901606" y="1486547"/>
                </a:lnTo>
                <a:lnTo>
                  <a:pt x="2902414" y="1438113"/>
                </a:lnTo>
                <a:lnTo>
                  <a:pt x="2901606" y="1389677"/>
                </a:lnTo>
                <a:lnTo>
                  <a:pt x="2899200" y="1341643"/>
                </a:lnTo>
                <a:lnTo>
                  <a:pt x="2895222" y="1294035"/>
                </a:lnTo>
                <a:lnTo>
                  <a:pt x="2889696" y="1246878"/>
                </a:lnTo>
                <a:lnTo>
                  <a:pt x="2882648" y="1200197"/>
                </a:lnTo>
                <a:lnTo>
                  <a:pt x="2874103" y="1154019"/>
                </a:lnTo>
                <a:lnTo>
                  <a:pt x="2864087" y="1108367"/>
                </a:lnTo>
                <a:lnTo>
                  <a:pt x="2852625" y="1063267"/>
                </a:lnTo>
                <a:lnTo>
                  <a:pt x="2839743" y="1018744"/>
                </a:lnTo>
                <a:lnTo>
                  <a:pt x="2825465" y="974823"/>
                </a:lnTo>
                <a:lnTo>
                  <a:pt x="2809818" y="931530"/>
                </a:lnTo>
                <a:lnTo>
                  <a:pt x="2792827" y="888889"/>
                </a:lnTo>
                <a:lnTo>
                  <a:pt x="2774517" y="846927"/>
                </a:lnTo>
                <a:lnTo>
                  <a:pt x="2754913" y="805667"/>
                </a:lnTo>
                <a:lnTo>
                  <a:pt x="2734041" y="765135"/>
                </a:lnTo>
                <a:lnTo>
                  <a:pt x="2711927" y="725357"/>
                </a:lnTo>
                <a:lnTo>
                  <a:pt x="2688595" y="686357"/>
                </a:lnTo>
                <a:lnTo>
                  <a:pt x="2664072" y="648161"/>
                </a:lnTo>
                <a:lnTo>
                  <a:pt x="2638381" y="610794"/>
                </a:lnTo>
                <a:lnTo>
                  <a:pt x="2611550" y="574280"/>
                </a:lnTo>
                <a:lnTo>
                  <a:pt x="2583603" y="538646"/>
                </a:lnTo>
                <a:lnTo>
                  <a:pt x="2554566" y="503916"/>
                </a:lnTo>
                <a:lnTo>
                  <a:pt x="2524464" y="470116"/>
                </a:lnTo>
                <a:lnTo>
                  <a:pt x="2493322" y="437270"/>
                </a:lnTo>
                <a:lnTo>
                  <a:pt x="2461166" y="405404"/>
                </a:lnTo>
                <a:lnTo>
                  <a:pt x="2428021" y="374543"/>
                </a:lnTo>
                <a:lnTo>
                  <a:pt x="2393913" y="344712"/>
                </a:lnTo>
                <a:lnTo>
                  <a:pt x="2358867" y="315937"/>
                </a:lnTo>
                <a:lnTo>
                  <a:pt x="2322909" y="288242"/>
                </a:lnTo>
                <a:lnTo>
                  <a:pt x="2286063" y="261652"/>
                </a:lnTo>
                <a:lnTo>
                  <a:pt x="2248356" y="236194"/>
                </a:lnTo>
                <a:lnTo>
                  <a:pt x="2209812" y="211891"/>
                </a:lnTo>
                <a:lnTo>
                  <a:pt x="2170457" y="188770"/>
                </a:lnTo>
                <a:lnTo>
                  <a:pt x="2130317" y="166855"/>
                </a:lnTo>
                <a:lnTo>
                  <a:pt x="2089417" y="146171"/>
                </a:lnTo>
                <a:lnTo>
                  <a:pt x="2047781" y="126744"/>
                </a:lnTo>
                <a:lnTo>
                  <a:pt x="2005437" y="108599"/>
                </a:lnTo>
                <a:lnTo>
                  <a:pt x="1962408" y="91761"/>
                </a:lnTo>
                <a:lnTo>
                  <a:pt x="1918721" y="76255"/>
                </a:lnTo>
                <a:lnTo>
                  <a:pt x="1874400" y="62106"/>
                </a:lnTo>
                <a:lnTo>
                  <a:pt x="1829472" y="49340"/>
                </a:lnTo>
                <a:lnTo>
                  <a:pt x="1783961" y="37981"/>
                </a:lnTo>
                <a:lnTo>
                  <a:pt x="1737894" y="28055"/>
                </a:lnTo>
                <a:lnTo>
                  <a:pt x="1691294" y="19588"/>
                </a:lnTo>
                <a:lnTo>
                  <a:pt x="1644189" y="12603"/>
                </a:lnTo>
                <a:lnTo>
                  <a:pt x="1596602" y="7127"/>
                </a:lnTo>
                <a:lnTo>
                  <a:pt x="1548560" y="3184"/>
                </a:lnTo>
                <a:lnTo>
                  <a:pt x="1500088" y="800"/>
                </a:lnTo>
                <a:lnTo>
                  <a:pt x="1451212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endParaRPr lang="en-US" sz="1998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0E9BAF6-9FD7-7FF2-1422-A8D8167736ED}"/>
              </a:ext>
            </a:extLst>
          </p:cNvPr>
          <p:cNvSpPr txBox="1"/>
          <p:nvPr/>
        </p:nvSpPr>
        <p:spPr>
          <a:xfrm>
            <a:off x="8267462" y="4762865"/>
            <a:ext cx="1217760" cy="937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796" b="1" dirty="0">
                <a:solidFill>
                  <a:srgbClr val="003F5E"/>
                </a:solidFill>
                <a:latin typeface="Helvetica" panose="020B0604020202020204"/>
                <a:cs typeface="Helvetica" panose="020B0604020202020204"/>
              </a:rPr>
              <a:t>121</a:t>
            </a:r>
          </a:p>
          <a:p>
            <a:pPr algn="ctr"/>
            <a:r>
              <a:rPr lang="en-US" sz="899" dirty="0">
                <a:solidFill>
                  <a:srgbClr val="003F5E"/>
                </a:solidFill>
                <a:latin typeface="Helvetica" panose="020B0604020202020204"/>
                <a:cs typeface="Helvetica" panose="020B0604020202020204"/>
              </a:rPr>
              <a:t>Staff Members</a:t>
            </a:r>
          </a:p>
          <a:p>
            <a:pPr algn="ctr"/>
            <a:r>
              <a:rPr lang="en-US" sz="899" dirty="0">
                <a:solidFill>
                  <a:srgbClr val="003F5E"/>
                </a:solidFill>
                <a:latin typeface="Helvetica" panose="020B0604020202020204"/>
                <a:cs typeface="Helvetica" panose="020B0604020202020204"/>
              </a:rPr>
              <a:t>From 16 countries </a:t>
            </a:r>
          </a:p>
          <a:p>
            <a:pPr algn="ctr"/>
            <a:r>
              <a:rPr lang="en-US" sz="899" dirty="0">
                <a:solidFill>
                  <a:srgbClr val="003F5E"/>
                </a:solidFill>
                <a:latin typeface="Helvetica" panose="020B0604020202020204"/>
                <a:cs typeface="Helvetica" panose="020B0604020202020204"/>
              </a:rPr>
              <a:t>&amp; regions</a:t>
            </a:r>
          </a:p>
        </p:txBody>
      </p:sp>
      <p:sp>
        <p:nvSpPr>
          <p:cNvPr id="97" name="Graphic 79">
            <a:extLst>
              <a:ext uri="{FF2B5EF4-FFF2-40B4-BE49-F238E27FC236}">
                <a16:creationId xmlns:a16="http://schemas.microsoft.com/office/drawing/2014/main" id="{9FE7945E-1EEB-2384-CD23-666D7682F5FA}"/>
              </a:ext>
            </a:extLst>
          </p:cNvPr>
          <p:cNvSpPr/>
          <p:nvPr/>
        </p:nvSpPr>
        <p:spPr>
          <a:xfrm>
            <a:off x="5342589" y="3472180"/>
            <a:ext cx="2266678" cy="2293667"/>
          </a:xfrm>
          <a:custGeom>
            <a:avLst/>
            <a:gdLst/>
            <a:ahLst/>
            <a:cxnLst/>
            <a:rect l="l" t="t" r="r" b="b"/>
            <a:pathLst>
              <a:path w="2902585" h="2876550">
                <a:moveTo>
                  <a:pt x="1451212" y="0"/>
                </a:moveTo>
                <a:lnTo>
                  <a:pt x="1402335" y="800"/>
                </a:lnTo>
                <a:lnTo>
                  <a:pt x="1353863" y="3184"/>
                </a:lnTo>
                <a:lnTo>
                  <a:pt x="1305821" y="7127"/>
                </a:lnTo>
                <a:lnTo>
                  <a:pt x="1258235" y="12603"/>
                </a:lnTo>
                <a:lnTo>
                  <a:pt x="1211129" y="19588"/>
                </a:lnTo>
                <a:lnTo>
                  <a:pt x="1164530" y="28055"/>
                </a:lnTo>
                <a:lnTo>
                  <a:pt x="1118462" y="37981"/>
                </a:lnTo>
                <a:lnTo>
                  <a:pt x="1072951" y="49340"/>
                </a:lnTo>
                <a:lnTo>
                  <a:pt x="1028023" y="62106"/>
                </a:lnTo>
                <a:lnTo>
                  <a:pt x="983702" y="76255"/>
                </a:lnTo>
                <a:lnTo>
                  <a:pt x="940014" y="91761"/>
                </a:lnTo>
                <a:lnTo>
                  <a:pt x="896985" y="108599"/>
                </a:lnTo>
                <a:lnTo>
                  <a:pt x="854641" y="126744"/>
                </a:lnTo>
                <a:lnTo>
                  <a:pt x="813005" y="146171"/>
                </a:lnTo>
                <a:lnTo>
                  <a:pt x="772104" y="166855"/>
                </a:lnTo>
                <a:lnTo>
                  <a:pt x="731964" y="188770"/>
                </a:lnTo>
                <a:lnTo>
                  <a:pt x="692609" y="211891"/>
                </a:lnTo>
                <a:lnTo>
                  <a:pt x="654065" y="236194"/>
                </a:lnTo>
                <a:lnTo>
                  <a:pt x="616357" y="261652"/>
                </a:lnTo>
                <a:lnTo>
                  <a:pt x="579511" y="288242"/>
                </a:lnTo>
                <a:lnTo>
                  <a:pt x="543552" y="315937"/>
                </a:lnTo>
                <a:lnTo>
                  <a:pt x="508506" y="344712"/>
                </a:lnTo>
                <a:lnTo>
                  <a:pt x="474398" y="374543"/>
                </a:lnTo>
                <a:lnTo>
                  <a:pt x="441253" y="405404"/>
                </a:lnTo>
                <a:lnTo>
                  <a:pt x="409096" y="437270"/>
                </a:lnTo>
                <a:lnTo>
                  <a:pt x="377954" y="470116"/>
                </a:lnTo>
                <a:lnTo>
                  <a:pt x="347852" y="503916"/>
                </a:lnTo>
                <a:lnTo>
                  <a:pt x="318814" y="538646"/>
                </a:lnTo>
                <a:lnTo>
                  <a:pt x="290867" y="574280"/>
                </a:lnTo>
                <a:lnTo>
                  <a:pt x="264035" y="610794"/>
                </a:lnTo>
                <a:lnTo>
                  <a:pt x="238345" y="648161"/>
                </a:lnTo>
                <a:lnTo>
                  <a:pt x="213821" y="686357"/>
                </a:lnTo>
                <a:lnTo>
                  <a:pt x="190489" y="725357"/>
                </a:lnTo>
                <a:lnTo>
                  <a:pt x="168374" y="765135"/>
                </a:lnTo>
                <a:lnTo>
                  <a:pt x="147502" y="805667"/>
                </a:lnTo>
                <a:lnTo>
                  <a:pt x="127898" y="846927"/>
                </a:lnTo>
                <a:lnTo>
                  <a:pt x="109588" y="888889"/>
                </a:lnTo>
                <a:lnTo>
                  <a:pt x="92596" y="931530"/>
                </a:lnTo>
                <a:lnTo>
                  <a:pt x="76949" y="974823"/>
                </a:lnTo>
                <a:lnTo>
                  <a:pt x="62672" y="1018744"/>
                </a:lnTo>
                <a:lnTo>
                  <a:pt x="49789" y="1063267"/>
                </a:lnTo>
                <a:lnTo>
                  <a:pt x="38327" y="1108367"/>
                </a:lnTo>
                <a:lnTo>
                  <a:pt x="28311" y="1154019"/>
                </a:lnTo>
                <a:lnTo>
                  <a:pt x="19766" y="1200197"/>
                </a:lnTo>
                <a:lnTo>
                  <a:pt x="12718" y="1246878"/>
                </a:lnTo>
                <a:lnTo>
                  <a:pt x="7192" y="1294035"/>
                </a:lnTo>
                <a:lnTo>
                  <a:pt x="3213" y="1341643"/>
                </a:lnTo>
                <a:lnTo>
                  <a:pt x="807" y="1389677"/>
                </a:lnTo>
                <a:lnTo>
                  <a:pt x="0" y="1438113"/>
                </a:lnTo>
                <a:lnTo>
                  <a:pt x="807" y="1486547"/>
                </a:lnTo>
                <a:lnTo>
                  <a:pt x="3213" y="1534581"/>
                </a:lnTo>
                <a:lnTo>
                  <a:pt x="7192" y="1582189"/>
                </a:lnTo>
                <a:lnTo>
                  <a:pt x="12718" y="1629345"/>
                </a:lnTo>
                <a:lnTo>
                  <a:pt x="19766" y="1676025"/>
                </a:lnTo>
                <a:lnTo>
                  <a:pt x="28311" y="1722203"/>
                </a:lnTo>
                <a:lnTo>
                  <a:pt x="38327" y="1767855"/>
                </a:lnTo>
                <a:lnTo>
                  <a:pt x="49789" y="1812954"/>
                </a:lnTo>
                <a:lnTo>
                  <a:pt x="62672" y="1857476"/>
                </a:lnTo>
                <a:lnTo>
                  <a:pt x="76949" y="1901396"/>
                </a:lnTo>
                <a:lnTo>
                  <a:pt x="92596" y="1944689"/>
                </a:lnTo>
                <a:lnTo>
                  <a:pt x="109588" y="1987329"/>
                </a:lnTo>
                <a:lnTo>
                  <a:pt x="127898" y="2029291"/>
                </a:lnTo>
                <a:lnTo>
                  <a:pt x="147502" y="2070550"/>
                </a:lnTo>
                <a:lnTo>
                  <a:pt x="168374" y="2111081"/>
                </a:lnTo>
                <a:lnTo>
                  <a:pt x="190489" y="2150859"/>
                </a:lnTo>
                <a:lnTo>
                  <a:pt x="213821" y="2189858"/>
                </a:lnTo>
                <a:lnTo>
                  <a:pt x="238345" y="2228053"/>
                </a:lnTo>
                <a:lnTo>
                  <a:pt x="264035" y="2265420"/>
                </a:lnTo>
                <a:lnTo>
                  <a:pt x="290867" y="2301933"/>
                </a:lnTo>
                <a:lnTo>
                  <a:pt x="318814" y="2337567"/>
                </a:lnTo>
                <a:lnTo>
                  <a:pt x="347852" y="2372296"/>
                </a:lnTo>
                <a:lnTo>
                  <a:pt x="377954" y="2406096"/>
                </a:lnTo>
                <a:lnTo>
                  <a:pt x="409096" y="2438941"/>
                </a:lnTo>
                <a:lnTo>
                  <a:pt x="441253" y="2470807"/>
                </a:lnTo>
                <a:lnTo>
                  <a:pt x="474398" y="2501667"/>
                </a:lnTo>
                <a:lnTo>
                  <a:pt x="508506" y="2531498"/>
                </a:lnTo>
                <a:lnTo>
                  <a:pt x="543552" y="2560273"/>
                </a:lnTo>
                <a:lnTo>
                  <a:pt x="579511" y="2587967"/>
                </a:lnTo>
                <a:lnTo>
                  <a:pt x="616357" y="2614556"/>
                </a:lnTo>
                <a:lnTo>
                  <a:pt x="654065" y="2640015"/>
                </a:lnTo>
                <a:lnTo>
                  <a:pt x="692609" y="2664317"/>
                </a:lnTo>
                <a:lnTo>
                  <a:pt x="731964" y="2687438"/>
                </a:lnTo>
                <a:lnTo>
                  <a:pt x="772104" y="2709353"/>
                </a:lnTo>
                <a:lnTo>
                  <a:pt x="813005" y="2730036"/>
                </a:lnTo>
                <a:lnTo>
                  <a:pt x="854641" y="2749463"/>
                </a:lnTo>
                <a:lnTo>
                  <a:pt x="896985" y="2767608"/>
                </a:lnTo>
                <a:lnTo>
                  <a:pt x="940014" y="2784445"/>
                </a:lnTo>
                <a:lnTo>
                  <a:pt x="983702" y="2799951"/>
                </a:lnTo>
                <a:lnTo>
                  <a:pt x="1028023" y="2814100"/>
                </a:lnTo>
                <a:lnTo>
                  <a:pt x="1072951" y="2826866"/>
                </a:lnTo>
                <a:lnTo>
                  <a:pt x="1118462" y="2838224"/>
                </a:lnTo>
                <a:lnTo>
                  <a:pt x="1164530" y="2848150"/>
                </a:lnTo>
                <a:lnTo>
                  <a:pt x="1211129" y="2856617"/>
                </a:lnTo>
                <a:lnTo>
                  <a:pt x="1258235" y="2863602"/>
                </a:lnTo>
                <a:lnTo>
                  <a:pt x="1305821" y="2869078"/>
                </a:lnTo>
                <a:lnTo>
                  <a:pt x="1353863" y="2873021"/>
                </a:lnTo>
                <a:lnTo>
                  <a:pt x="1402335" y="2875405"/>
                </a:lnTo>
                <a:lnTo>
                  <a:pt x="1451212" y="2876205"/>
                </a:lnTo>
                <a:lnTo>
                  <a:pt x="1500088" y="2875405"/>
                </a:lnTo>
                <a:lnTo>
                  <a:pt x="1548560" y="2873021"/>
                </a:lnTo>
                <a:lnTo>
                  <a:pt x="1596602" y="2869078"/>
                </a:lnTo>
                <a:lnTo>
                  <a:pt x="1644189" y="2863602"/>
                </a:lnTo>
                <a:lnTo>
                  <a:pt x="1691294" y="2856617"/>
                </a:lnTo>
                <a:lnTo>
                  <a:pt x="1737894" y="2848150"/>
                </a:lnTo>
                <a:lnTo>
                  <a:pt x="1783961" y="2838224"/>
                </a:lnTo>
                <a:lnTo>
                  <a:pt x="1829472" y="2826866"/>
                </a:lnTo>
                <a:lnTo>
                  <a:pt x="1874400" y="2814100"/>
                </a:lnTo>
                <a:lnTo>
                  <a:pt x="1918721" y="2799951"/>
                </a:lnTo>
                <a:lnTo>
                  <a:pt x="1962408" y="2784445"/>
                </a:lnTo>
                <a:lnTo>
                  <a:pt x="2005437" y="2767608"/>
                </a:lnTo>
                <a:lnTo>
                  <a:pt x="2047781" y="2749463"/>
                </a:lnTo>
                <a:lnTo>
                  <a:pt x="2089417" y="2730036"/>
                </a:lnTo>
                <a:lnTo>
                  <a:pt x="2130317" y="2709353"/>
                </a:lnTo>
                <a:lnTo>
                  <a:pt x="2170457" y="2687438"/>
                </a:lnTo>
                <a:lnTo>
                  <a:pt x="2209812" y="2664317"/>
                </a:lnTo>
                <a:lnTo>
                  <a:pt x="2248356" y="2640015"/>
                </a:lnTo>
                <a:lnTo>
                  <a:pt x="2286063" y="2614556"/>
                </a:lnTo>
                <a:lnTo>
                  <a:pt x="2322909" y="2587967"/>
                </a:lnTo>
                <a:lnTo>
                  <a:pt x="2358867" y="2560273"/>
                </a:lnTo>
                <a:lnTo>
                  <a:pt x="2393913" y="2531498"/>
                </a:lnTo>
                <a:lnTo>
                  <a:pt x="2428021" y="2501667"/>
                </a:lnTo>
                <a:lnTo>
                  <a:pt x="2461166" y="2470807"/>
                </a:lnTo>
                <a:lnTo>
                  <a:pt x="2493322" y="2438941"/>
                </a:lnTo>
                <a:lnTo>
                  <a:pt x="2524464" y="2406096"/>
                </a:lnTo>
                <a:lnTo>
                  <a:pt x="2554566" y="2372296"/>
                </a:lnTo>
                <a:lnTo>
                  <a:pt x="2583603" y="2337567"/>
                </a:lnTo>
                <a:lnTo>
                  <a:pt x="2611550" y="2301933"/>
                </a:lnTo>
                <a:lnTo>
                  <a:pt x="2638381" y="2265420"/>
                </a:lnTo>
                <a:lnTo>
                  <a:pt x="2664072" y="2228053"/>
                </a:lnTo>
                <a:lnTo>
                  <a:pt x="2688595" y="2189858"/>
                </a:lnTo>
                <a:lnTo>
                  <a:pt x="2711927" y="2150859"/>
                </a:lnTo>
                <a:lnTo>
                  <a:pt x="2734041" y="2111081"/>
                </a:lnTo>
                <a:lnTo>
                  <a:pt x="2754913" y="2070550"/>
                </a:lnTo>
                <a:lnTo>
                  <a:pt x="2774517" y="2029291"/>
                </a:lnTo>
                <a:lnTo>
                  <a:pt x="2792827" y="1987329"/>
                </a:lnTo>
                <a:lnTo>
                  <a:pt x="2809818" y="1944689"/>
                </a:lnTo>
                <a:lnTo>
                  <a:pt x="2825465" y="1901396"/>
                </a:lnTo>
                <a:lnTo>
                  <a:pt x="2839743" y="1857476"/>
                </a:lnTo>
                <a:lnTo>
                  <a:pt x="2852625" y="1812954"/>
                </a:lnTo>
                <a:lnTo>
                  <a:pt x="2864087" y="1767855"/>
                </a:lnTo>
                <a:lnTo>
                  <a:pt x="2874103" y="1722203"/>
                </a:lnTo>
                <a:lnTo>
                  <a:pt x="2882648" y="1676025"/>
                </a:lnTo>
                <a:lnTo>
                  <a:pt x="2889696" y="1629345"/>
                </a:lnTo>
                <a:lnTo>
                  <a:pt x="2895222" y="1582189"/>
                </a:lnTo>
                <a:lnTo>
                  <a:pt x="2899200" y="1534581"/>
                </a:lnTo>
                <a:lnTo>
                  <a:pt x="2901606" y="1486547"/>
                </a:lnTo>
                <a:lnTo>
                  <a:pt x="2902414" y="1438113"/>
                </a:lnTo>
                <a:lnTo>
                  <a:pt x="2901606" y="1389677"/>
                </a:lnTo>
                <a:lnTo>
                  <a:pt x="2899200" y="1341643"/>
                </a:lnTo>
                <a:lnTo>
                  <a:pt x="2895222" y="1294035"/>
                </a:lnTo>
                <a:lnTo>
                  <a:pt x="2889696" y="1246878"/>
                </a:lnTo>
                <a:lnTo>
                  <a:pt x="2882648" y="1200197"/>
                </a:lnTo>
                <a:lnTo>
                  <a:pt x="2874103" y="1154019"/>
                </a:lnTo>
                <a:lnTo>
                  <a:pt x="2864087" y="1108367"/>
                </a:lnTo>
                <a:lnTo>
                  <a:pt x="2852625" y="1063267"/>
                </a:lnTo>
                <a:lnTo>
                  <a:pt x="2839743" y="1018744"/>
                </a:lnTo>
                <a:lnTo>
                  <a:pt x="2825465" y="974823"/>
                </a:lnTo>
                <a:lnTo>
                  <a:pt x="2809818" y="931530"/>
                </a:lnTo>
                <a:lnTo>
                  <a:pt x="2792827" y="888889"/>
                </a:lnTo>
                <a:lnTo>
                  <a:pt x="2774517" y="846927"/>
                </a:lnTo>
                <a:lnTo>
                  <a:pt x="2754913" y="805667"/>
                </a:lnTo>
                <a:lnTo>
                  <a:pt x="2734041" y="765135"/>
                </a:lnTo>
                <a:lnTo>
                  <a:pt x="2711927" y="725357"/>
                </a:lnTo>
                <a:lnTo>
                  <a:pt x="2688595" y="686357"/>
                </a:lnTo>
                <a:lnTo>
                  <a:pt x="2664072" y="648161"/>
                </a:lnTo>
                <a:lnTo>
                  <a:pt x="2638381" y="610794"/>
                </a:lnTo>
                <a:lnTo>
                  <a:pt x="2611550" y="574280"/>
                </a:lnTo>
                <a:lnTo>
                  <a:pt x="2583603" y="538646"/>
                </a:lnTo>
                <a:lnTo>
                  <a:pt x="2554566" y="503916"/>
                </a:lnTo>
                <a:lnTo>
                  <a:pt x="2524464" y="470116"/>
                </a:lnTo>
                <a:lnTo>
                  <a:pt x="2493322" y="437270"/>
                </a:lnTo>
                <a:lnTo>
                  <a:pt x="2461166" y="405404"/>
                </a:lnTo>
                <a:lnTo>
                  <a:pt x="2428021" y="374543"/>
                </a:lnTo>
                <a:lnTo>
                  <a:pt x="2393913" y="344712"/>
                </a:lnTo>
                <a:lnTo>
                  <a:pt x="2358867" y="315937"/>
                </a:lnTo>
                <a:lnTo>
                  <a:pt x="2322909" y="288242"/>
                </a:lnTo>
                <a:lnTo>
                  <a:pt x="2286063" y="261652"/>
                </a:lnTo>
                <a:lnTo>
                  <a:pt x="2248356" y="236194"/>
                </a:lnTo>
                <a:lnTo>
                  <a:pt x="2209812" y="211891"/>
                </a:lnTo>
                <a:lnTo>
                  <a:pt x="2170457" y="188770"/>
                </a:lnTo>
                <a:lnTo>
                  <a:pt x="2130317" y="166855"/>
                </a:lnTo>
                <a:lnTo>
                  <a:pt x="2089417" y="146171"/>
                </a:lnTo>
                <a:lnTo>
                  <a:pt x="2047781" y="126744"/>
                </a:lnTo>
                <a:lnTo>
                  <a:pt x="2005437" y="108599"/>
                </a:lnTo>
                <a:lnTo>
                  <a:pt x="1962408" y="91761"/>
                </a:lnTo>
                <a:lnTo>
                  <a:pt x="1918721" y="76255"/>
                </a:lnTo>
                <a:lnTo>
                  <a:pt x="1874400" y="62106"/>
                </a:lnTo>
                <a:lnTo>
                  <a:pt x="1829472" y="49340"/>
                </a:lnTo>
                <a:lnTo>
                  <a:pt x="1783961" y="37981"/>
                </a:lnTo>
                <a:lnTo>
                  <a:pt x="1737894" y="28055"/>
                </a:lnTo>
                <a:lnTo>
                  <a:pt x="1691294" y="19588"/>
                </a:lnTo>
                <a:lnTo>
                  <a:pt x="1644189" y="12603"/>
                </a:lnTo>
                <a:lnTo>
                  <a:pt x="1596602" y="7127"/>
                </a:lnTo>
                <a:lnTo>
                  <a:pt x="1548560" y="3184"/>
                </a:lnTo>
                <a:lnTo>
                  <a:pt x="1500088" y="800"/>
                </a:lnTo>
                <a:lnTo>
                  <a:pt x="1451212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20000"/>
            </a:schemeClr>
          </a:solidFill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endParaRPr lang="en-US" sz="1998"/>
          </a:p>
        </p:txBody>
      </p:sp>
      <p:sp>
        <p:nvSpPr>
          <p:cNvPr id="69" name="Graphic 69">
            <a:extLst>
              <a:ext uri="{FF2B5EF4-FFF2-40B4-BE49-F238E27FC236}">
                <a16:creationId xmlns:a16="http://schemas.microsoft.com/office/drawing/2014/main" id="{FFF4BB35-9E12-4BF5-2306-315DE84C1A76}"/>
              </a:ext>
            </a:extLst>
          </p:cNvPr>
          <p:cNvSpPr/>
          <p:nvPr/>
        </p:nvSpPr>
        <p:spPr>
          <a:xfrm>
            <a:off x="5548484" y="3684002"/>
            <a:ext cx="1866816" cy="1870023"/>
          </a:xfrm>
          <a:custGeom>
            <a:avLst/>
            <a:gdLst/>
            <a:ahLst/>
            <a:cxnLst/>
            <a:rect l="l" t="t" r="r" b="b"/>
            <a:pathLst>
              <a:path w="3450590" h="3545840">
                <a:moveTo>
                  <a:pt x="1725026" y="0"/>
                </a:moveTo>
                <a:lnTo>
                  <a:pt x="1677543" y="658"/>
                </a:lnTo>
                <a:lnTo>
                  <a:pt x="1630378" y="2622"/>
                </a:lnTo>
                <a:lnTo>
                  <a:pt x="1583547" y="5876"/>
                </a:lnTo>
                <a:lnTo>
                  <a:pt x="1537065" y="10401"/>
                </a:lnTo>
                <a:lnTo>
                  <a:pt x="1490950" y="16181"/>
                </a:lnTo>
                <a:lnTo>
                  <a:pt x="1445218" y="23200"/>
                </a:lnTo>
                <a:lnTo>
                  <a:pt x="1399885" y="31440"/>
                </a:lnTo>
                <a:lnTo>
                  <a:pt x="1354967" y="40884"/>
                </a:lnTo>
                <a:lnTo>
                  <a:pt x="1310482" y="51516"/>
                </a:lnTo>
                <a:lnTo>
                  <a:pt x="1266446" y="63318"/>
                </a:lnTo>
                <a:lnTo>
                  <a:pt x="1222874" y="76275"/>
                </a:lnTo>
                <a:lnTo>
                  <a:pt x="1179784" y="90368"/>
                </a:lnTo>
                <a:lnTo>
                  <a:pt x="1137193" y="105581"/>
                </a:lnTo>
                <a:lnTo>
                  <a:pt x="1095115" y="121897"/>
                </a:lnTo>
                <a:lnTo>
                  <a:pt x="1053568" y="139299"/>
                </a:lnTo>
                <a:lnTo>
                  <a:pt x="1012569" y="157771"/>
                </a:lnTo>
                <a:lnTo>
                  <a:pt x="972133" y="177295"/>
                </a:lnTo>
                <a:lnTo>
                  <a:pt x="932277" y="197854"/>
                </a:lnTo>
                <a:lnTo>
                  <a:pt x="893018" y="219432"/>
                </a:lnTo>
                <a:lnTo>
                  <a:pt x="854373" y="242012"/>
                </a:lnTo>
                <a:lnTo>
                  <a:pt x="816356" y="265576"/>
                </a:lnTo>
                <a:lnTo>
                  <a:pt x="778986" y="290108"/>
                </a:lnTo>
                <a:lnTo>
                  <a:pt x="742278" y="315591"/>
                </a:lnTo>
                <a:lnTo>
                  <a:pt x="706248" y="342009"/>
                </a:lnTo>
                <a:lnTo>
                  <a:pt x="670914" y="369343"/>
                </a:lnTo>
                <a:lnTo>
                  <a:pt x="636292" y="397578"/>
                </a:lnTo>
                <a:lnTo>
                  <a:pt x="602398" y="426696"/>
                </a:lnTo>
                <a:lnTo>
                  <a:pt x="569248" y="456681"/>
                </a:lnTo>
                <a:lnTo>
                  <a:pt x="536860" y="487516"/>
                </a:lnTo>
                <a:lnTo>
                  <a:pt x="505249" y="519183"/>
                </a:lnTo>
                <a:lnTo>
                  <a:pt x="474431" y="551666"/>
                </a:lnTo>
                <a:lnTo>
                  <a:pt x="444425" y="584947"/>
                </a:lnTo>
                <a:lnTo>
                  <a:pt x="415245" y="619011"/>
                </a:lnTo>
                <a:lnTo>
                  <a:pt x="386908" y="653840"/>
                </a:lnTo>
                <a:lnTo>
                  <a:pt x="359431" y="689418"/>
                </a:lnTo>
                <a:lnTo>
                  <a:pt x="332830" y="725726"/>
                </a:lnTo>
                <a:lnTo>
                  <a:pt x="307122" y="762749"/>
                </a:lnTo>
                <a:lnTo>
                  <a:pt x="282322" y="800470"/>
                </a:lnTo>
                <a:lnTo>
                  <a:pt x="258448" y="838871"/>
                </a:lnTo>
                <a:lnTo>
                  <a:pt x="235516" y="877936"/>
                </a:lnTo>
                <a:lnTo>
                  <a:pt x="213543" y="917648"/>
                </a:lnTo>
                <a:lnTo>
                  <a:pt x="192544" y="957990"/>
                </a:lnTo>
                <a:lnTo>
                  <a:pt x="172536" y="998944"/>
                </a:lnTo>
                <a:lnTo>
                  <a:pt x="153537" y="1040496"/>
                </a:lnTo>
                <a:lnTo>
                  <a:pt x="135561" y="1082626"/>
                </a:lnTo>
                <a:lnTo>
                  <a:pt x="118626" y="1125319"/>
                </a:lnTo>
                <a:lnTo>
                  <a:pt x="102747" y="1168557"/>
                </a:lnTo>
                <a:lnTo>
                  <a:pt x="87943" y="1212324"/>
                </a:lnTo>
                <a:lnTo>
                  <a:pt x="74228" y="1256602"/>
                </a:lnTo>
                <a:lnTo>
                  <a:pt x="61619" y="1301375"/>
                </a:lnTo>
                <a:lnTo>
                  <a:pt x="50133" y="1346627"/>
                </a:lnTo>
                <a:lnTo>
                  <a:pt x="39787" y="1392339"/>
                </a:lnTo>
                <a:lnTo>
                  <a:pt x="30596" y="1438495"/>
                </a:lnTo>
                <a:lnTo>
                  <a:pt x="22577" y="1485079"/>
                </a:lnTo>
                <a:lnTo>
                  <a:pt x="15747" y="1532073"/>
                </a:lnTo>
                <a:lnTo>
                  <a:pt x="10122" y="1579460"/>
                </a:lnTo>
                <a:lnTo>
                  <a:pt x="5718" y="1627224"/>
                </a:lnTo>
                <a:lnTo>
                  <a:pt x="2552" y="1675347"/>
                </a:lnTo>
                <a:lnTo>
                  <a:pt x="640" y="1723813"/>
                </a:lnTo>
                <a:lnTo>
                  <a:pt x="0" y="1772605"/>
                </a:lnTo>
                <a:lnTo>
                  <a:pt x="640" y="1821398"/>
                </a:lnTo>
                <a:lnTo>
                  <a:pt x="2552" y="1869864"/>
                </a:lnTo>
                <a:lnTo>
                  <a:pt x="5718" y="1917988"/>
                </a:lnTo>
                <a:lnTo>
                  <a:pt x="10122" y="1965753"/>
                </a:lnTo>
                <a:lnTo>
                  <a:pt x="15747" y="2013140"/>
                </a:lnTo>
                <a:lnTo>
                  <a:pt x="22577" y="2060135"/>
                </a:lnTo>
                <a:lnTo>
                  <a:pt x="30596" y="2106719"/>
                </a:lnTo>
                <a:lnTo>
                  <a:pt x="39787" y="2152875"/>
                </a:lnTo>
                <a:lnTo>
                  <a:pt x="50133" y="2198588"/>
                </a:lnTo>
                <a:lnTo>
                  <a:pt x="61619" y="2243839"/>
                </a:lnTo>
                <a:lnTo>
                  <a:pt x="74228" y="2288613"/>
                </a:lnTo>
                <a:lnTo>
                  <a:pt x="87943" y="2332892"/>
                </a:lnTo>
                <a:lnTo>
                  <a:pt x="102747" y="2376659"/>
                </a:lnTo>
                <a:lnTo>
                  <a:pt x="118626" y="2419898"/>
                </a:lnTo>
                <a:lnTo>
                  <a:pt x="135561" y="2462591"/>
                </a:lnTo>
                <a:lnTo>
                  <a:pt x="153537" y="2504721"/>
                </a:lnTo>
                <a:lnTo>
                  <a:pt x="172536" y="2546273"/>
                </a:lnTo>
                <a:lnTo>
                  <a:pt x="192544" y="2587228"/>
                </a:lnTo>
                <a:lnTo>
                  <a:pt x="213543" y="2627570"/>
                </a:lnTo>
                <a:lnTo>
                  <a:pt x="235516" y="2667282"/>
                </a:lnTo>
                <a:lnTo>
                  <a:pt x="258448" y="2706347"/>
                </a:lnTo>
                <a:lnTo>
                  <a:pt x="282322" y="2744749"/>
                </a:lnTo>
                <a:lnTo>
                  <a:pt x="307122" y="2782469"/>
                </a:lnTo>
                <a:lnTo>
                  <a:pt x="332830" y="2819493"/>
                </a:lnTo>
                <a:lnTo>
                  <a:pt x="359431" y="2855801"/>
                </a:lnTo>
                <a:lnTo>
                  <a:pt x="386908" y="2891379"/>
                </a:lnTo>
                <a:lnTo>
                  <a:pt x="415245" y="2926208"/>
                </a:lnTo>
                <a:lnTo>
                  <a:pt x="444425" y="2960272"/>
                </a:lnTo>
                <a:lnTo>
                  <a:pt x="474431" y="2993554"/>
                </a:lnTo>
                <a:lnTo>
                  <a:pt x="505249" y="3026037"/>
                </a:lnTo>
                <a:lnTo>
                  <a:pt x="536860" y="3057704"/>
                </a:lnTo>
                <a:lnTo>
                  <a:pt x="569248" y="3088539"/>
                </a:lnTo>
                <a:lnTo>
                  <a:pt x="602398" y="3118524"/>
                </a:lnTo>
                <a:lnTo>
                  <a:pt x="636292" y="3147642"/>
                </a:lnTo>
                <a:lnTo>
                  <a:pt x="670914" y="3175877"/>
                </a:lnTo>
                <a:lnTo>
                  <a:pt x="706248" y="3203211"/>
                </a:lnTo>
                <a:lnTo>
                  <a:pt x="742278" y="3229629"/>
                </a:lnTo>
                <a:lnTo>
                  <a:pt x="778986" y="3255112"/>
                </a:lnTo>
                <a:lnTo>
                  <a:pt x="816356" y="3279645"/>
                </a:lnTo>
                <a:lnTo>
                  <a:pt x="854373" y="3303209"/>
                </a:lnTo>
                <a:lnTo>
                  <a:pt x="893018" y="3325789"/>
                </a:lnTo>
                <a:lnTo>
                  <a:pt x="932277" y="3347367"/>
                </a:lnTo>
                <a:lnTo>
                  <a:pt x="972133" y="3367926"/>
                </a:lnTo>
                <a:lnTo>
                  <a:pt x="1012569" y="3387450"/>
                </a:lnTo>
                <a:lnTo>
                  <a:pt x="1053568" y="3405921"/>
                </a:lnTo>
                <a:lnTo>
                  <a:pt x="1095115" y="3423324"/>
                </a:lnTo>
                <a:lnTo>
                  <a:pt x="1137193" y="3439640"/>
                </a:lnTo>
                <a:lnTo>
                  <a:pt x="1179784" y="3454853"/>
                </a:lnTo>
                <a:lnTo>
                  <a:pt x="1222874" y="3468946"/>
                </a:lnTo>
                <a:lnTo>
                  <a:pt x="1266446" y="3481902"/>
                </a:lnTo>
                <a:lnTo>
                  <a:pt x="1310482" y="3493705"/>
                </a:lnTo>
                <a:lnTo>
                  <a:pt x="1354967" y="3504337"/>
                </a:lnTo>
                <a:lnTo>
                  <a:pt x="1399885" y="3513781"/>
                </a:lnTo>
                <a:lnTo>
                  <a:pt x="1445218" y="3522021"/>
                </a:lnTo>
                <a:lnTo>
                  <a:pt x="1490950" y="3529040"/>
                </a:lnTo>
                <a:lnTo>
                  <a:pt x="1537065" y="3534820"/>
                </a:lnTo>
                <a:lnTo>
                  <a:pt x="1583547" y="3539345"/>
                </a:lnTo>
                <a:lnTo>
                  <a:pt x="1630378" y="3542599"/>
                </a:lnTo>
                <a:lnTo>
                  <a:pt x="1677543" y="3544563"/>
                </a:lnTo>
                <a:lnTo>
                  <a:pt x="1725026" y="3545221"/>
                </a:lnTo>
                <a:lnTo>
                  <a:pt x="1772508" y="3544563"/>
                </a:lnTo>
                <a:lnTo>
                  <a:pt x="1819673" y="3542599"/>
                </a:lnTo>
                <a:lnTo>
                  <a:pt x="1866504" y="3539345"/>
                </a:lnTo>
                <a:lnTo>
                  <a:pt x="1912986" y="3534820"/>
                </a:lnTo>
                <a:lnTo>
                  <a:pt x="1959101" y="3529040"/>
                </a:lnTo>
                <a:lnTo>
                  <a:pt x="2004833" y="3522021"/>
                </a:lnTo>
                <a:lnTo>
                  <a:pt x="2050166" y="3513781"/>
                </a:lnTo>
                <a:lnTo>
                  <a:pt x="2095084" y="3504337"/>
                </a:lnTo>
                <a:lnTo>
                  <a:pt x="2139569" y="3493705"/>
                </a:lnTo>
                <a:lnTo>
                  <a:pt x="2183605" y="3481902"/>
                </a:lnTo>
                <a:lnTo>
                  <a:pt x="2227177" y="3468946"/>
                </a:lnTo>
                <a:lnTo>
                  <a:pt x="2270267" y="3454853"/>
                </a:lnTo>
                <a:lnTo>
                  <a:pt x="2312859" y="3439640"/>
                </a:lnTo>
                <a:lnTo>
                  <a:pt x="2354936" y="3423324"/>
                </a:lnTo>
                <a:lnTo>
                  <a:pt x="2396483" y="3405921"/>
                </a:lnTo>
                <a:lnTo>
                  <a:pt x="2437482" y="3387450"/>
                </a:lnTo>
                <a:lnTo>
                  <a:pt x="2477918" y="3367926"/>
                </a:lnTo>
                <a:lnTo>
                  <a:pt x="2517774" y="3347367"/>
                </a:lnTo>
                <a:lnTo>
                  <a:pt x="2557033" y="3325789"/>
                </a:lnTo>
                <a:lnTo>
                  <a:pt x="2595678" y="3303209"/>
                </a:lnTo>
                <a:lnTo>
                  <a:pt x="2633695" y="3279645"/>
                </a:lnTo>
                <a:lnTo>
                  <a:pt x="2671065" y="3255112"/>
                </a:lnTo>
                <a:lnTo>
                  <a:pt x="2707773" y="3229629"/>
                </a:lnTo>
                <a:lnTo>
                  <a:pt x="2743803" y="3203211"/>
                </a:lnTo>
                <a:lnTo>
                  <a:pt x="2779137" y="3175877"/>
                </a:lnTo>
                <a:lnTo>
                  <a:pt x="2813759" y="3147642"/>
                </a:lnTo>
                <a:lnTo>
                  <a:pt x="2847653" y="3118524"/>
                </a:lnTo>
                <a:lnTo>
                  <a:pt x="2880803" y="3088539"/>
                </a:lnTo>
                <a:lnTo>
                  <a:pt x="2913191" y="3057704"/>
                </a:lnTo>
                <a:lnTo>
                  <a:pt x="2944803" y="3026037"/>
                </a:lnTo>
                <a:lnTo>
                  <a:pt x="2975620" y="2993554"/>
                </a:lnTo>
                <a:lnTo>
                  <a:pt x="3005626" y="2960272"/>
                </a:lnTo>
                <a:lnTo>
                  <a:pt x="3034806" y="2926208"/>
                </a:lnTo>
                <a:lnTo>
                  <a:pt x="3063143" y="2891379"/>
                </a:lnTo>
                <a:lnTo>
                  <a:pt x="3090620" y="2855801"/>
                </a:lnTo>
                <a:lnTo>
                  <a:pt x="3117221" y="2819493"/>
                </a:lnTo>
                <a:lnTo>
                  <a:pt x="3142929" y="2782469"/>
                </a:lnTo>
                <a:lnTo>
                  <a:pt x="3167729" y="2744749"/>
                </a:lnTo>
                <a:lnTo>
                  <a:pt x="3191603" y="2706347"/>
                </a:lnTo>
                <a:lnTo>
                  <a:pt x="3214535" y="2667282"/>
                </a:lnTo>
                <a:lnTo>
                  <a:pt x="3236508" y="2627570"/>
                </a:lnTo>
                <a:lnTo>
                  <a:pt x="3257507" y="2587228"/>
                </a:lnTo>
                <a:lnTo>
                  <a:pt x="3277515" y="2546273"/>
                </a:lnTo>
                <a:lnTo>
                  <a:pt x="3296514" y="2504721"/>
                </a:lnTo>
                <a:lnTo>
                  <a:pt x="3314490" y="2462591"/>
                </a:lnTo>
                <a:lnTo>
                  <a:pt x="3331425" y="2419898"/>
                </a:lnTo>
                <a:lnTo>
                  <a:pt x="3347304" y="2376659"/>
                </a:lnTo>
                <a:lnTo>
                  <a:pt x="3362108" y="2332892"/>
                </a:lnTo>
                <a:lnTo>
                  <a:pt x="3375823" y="2288613"/>
                </a:lnTo>
                <a:lnTo>
                  <a:pt x="3388432" y="2243839"/>
                </a:lnTo>
                <a:lnTo>
                  <a:pt x="3399918" y="2198588"/>
                </a:lnTo>
                <a:lnTo>
                  <a:pt x="3410264" y="2152875"/>
                </a:lnTo>
                <a:lnTo>
                  <a:pt x="3419455" y="2106719"/>
                </a:lnTo>
                <a:lnTo>
                  <a:pt x="3427474" y="2060135"/>
                </a:lnTo>
                <a:lnTo>
                  <a:pt x="3434304" y="2013140"/>
                </a:lnTo>
                <a:lnTo>
                  <a:pt x="3439929" y="1965753"/>
                </a:lnTo>
                <a:lnTo>
                  <a:pt x="3444333" y="1917988"/>
                </a:lnTo>
                <a:lnTo>
                  <a:pt x="3447499" y="1869864"/>
                </a:lnTo>
                <a:lnTo>
                  <a:pt x="3449411" y="1821398"/>
                </a:lnTo>
                <a:lnTo>
                  <a:pt x="3450052" y="1772605"/>
                </a:lnTo>
                <a:lnTo>
                  <a:pt x="3449411" y="1723813"/>
                </a:lnTo>
                <a:lnTo>
                  <a:pt x="3447499" y="1675347"/>
                </a:lnTo>
                <a:lnTo>
                  <a:pt x="3444333" y="1627224"/>
                </a:lnTo>
                <a:lnTo>
                  <a:pt x="3439929" y="1579460"/>
                </a:lnTo>
                <a:lnTo>
                  <a:pt x="3434304" y="1532073"/>
                </a:lnTo>
                <a:lnTo>
                  <a:pt x="3427474" y="1485079"/>
                </a:lnTo>
                <a:lnTo>
                  <a:pt x="3419455" y="1438495"/>
                </a:lnTo>
                <a:lnTo>
                  <a:pt x="3410264" y="1392339"/>
                </a:lnTo>
                <a:lnTo>
                  <a:pt x="3399918" y="1346627"/>
                </a:lnTo>
                <a:lnTo>
                  <a:pt x="3388432" y="1301375"/>
                </a:lnTo>
                <a:lnTo>
                  <a:pt x="3375823" y="1256602"/>
                </a:lnTo>
                <a:lnTo>
                  <a:pt x="3362108" y="1212324"/>
                </a:lnTo>
                <a:lnTo>
                  <a:pt x="3347304" y="1168557"/>
                </a:lnTo>
                <a:lnTo>
                  <a:pt x="3331425" y="1125319"/>
                </a:lnTo>
                <a:lnTo>
                  <a:pt x="3314490" y="1082626"/>
                </a:lnTo>
                <a:lnTo>
                  <a:pt x="3296514" y="1040496"/>
                </a:lnTo>
                <a:lnTo>
                  <a:pt x="3277515" y="998944"/>
                </a:lnTo>
                <a:lnTo>
                  <a:pt x="3257507" y="957990"/>
                </a:lnTo>
                <a:lnTo>
                  <a:pt x="3236508" y="917648"/>
                </a:lnTo>
                <a:lnTo>
                  <a:pt x="3214535" y="877936"/>
                </a:lnTo>
                <a:lnTo>
                  <a:pt x="3191603" y="838871"/>
                </a:lnTo>
                <a:lnTo>
                  <a:pt x="3167729" y="800470"/>
                </a:lnTo>
                <a:lnTo>
                  <a:pt x="3142929" y="762749"/>
                </a:lnTo>
                <a:lnTo>
                  <a:pt x="3117221" y="725726"/>
                </a:lnTo>
                <a:lnTo>
                  <a:pt x="3090620" y="689418"/>
                </a:lnTo>
                <a:lnTo>
                  <a:pt x="3063143" y="653840"/>
                </a:lnTo>
                <a:lnTo>
                  <a:pt x="3034806" y="619011"/>
                </a:lnTo>
                <a:lnTo>
                  <a:pt x="3005626" y="584947"/>
                </a:lnTo>
                <a:lnTo>
                  <a:pt x="2975620" y="551666"/>
                </a:lnTo>
                <a:lnTo>
                  <a:pt x="2944803" y="519183"/>
                </a:lnTo>
                <a:lnTo>
                  <a:pt x="2913191" y="487516"/>
                </a:lnTo>
                <a:lnTo>
                  <a:pt x="2880803" y="456681"/>
                </a:lnTo>
                <a:lnTo>
                  <a:pt x="2847653" y="426696"/>
                </a:lnTo>
                <a:lnTo>
                  <a:pt x="2813759" y="397578"/>
                </a:lnTo>
                <a:lnTo>
                  <a:pt x="2779137" y="369343"/>
                </a:lnTo>
                <a:lnTo>
                  <a:pt x="2743803" y="342009"/>
                </a:lnTo>
                <a:lnTo>
                  <a:pt x="2707773" y="315591"/>
                </a:lnTo>
                <a:lnTo>
                  <a:pt x="2671065" y="290108"/>
                </a:lnTo>
                <a:lnTo>
                  <a:pt x="2633695" y="265576"/>
                </a:lnTo>
                <a:lnTo>
                  <a:pt x="2595678" y="242012"/>
                </a:lnTo>
                <a:lnTo>
                  <a:pt x="2557033" y="219432"/>
                </a:lnTo>
                <a:lnTo>
                  <a:pt x="2517774" y="197854"/>
                </a:lnTo>
                <a:lnTo>
                  <a:pt x="2477918" y="177295"/>
                </a:lnTo>
                <a:lnTo>
                  <a:pt x="2437482" y="157771"/>
                </a:lnTo>
                <a:lnTo>
                  <a:pt x="2396483" y="139299"/>
                </a:lnTo>
                <a:lnTo>
                  <a:pt x="2354936" y="121897"/>
                </a:lnTo>
                <a:lnTo>
                  <a:pt x="2312859" y="105581"/>
                </a:lnTo>
                <a:lnTo>
                  <a:pt x="2270267" y="90368"/>
                </a:lnTo>
                <a:lnTo>
                  <a:pt x="2227177" y="76275"/>
                </a:lnTo>
                <a:lnTo>
                  <a:pt x="2183605" y="63318"/>
                </a:lnTo>
                <a:lnTo>
                  <a:pt x="2139569" y="51516"/>
                </a:lnTo>
                <a:lnTo>
                  <a:pt x="2095084" y="40884"/>
                </a:lnTo>
                <a:lnTo>
                  <a:pt x="2050166" y="31440"/>
                </a:lnTo>
                <a:lnTo>
                  <a:pt x="2004833" y="23200"/>
                </a:lnTo>
                <a:lnTo>
                  <a:pt x="1959101" y="16181"/>
                </a:lnTo>
                <a:lnTo>
                  <a:pt x="1912986" y="10401"/>
                </a:lnTo>
                <a:lnTo>
                  <a:pt x="1866504" y="5876"/>
                </a:lnTo>
                <a:lnTo>
                  <a:pt x="1819673" y="2622"/>
                </a:lnTo>
                <a:lnTo>
                  <a:pt x="1772508" y="658"/>
                </a:lnTo>
                <a:lnTo>
                  <a:pt x="1725026" y="0"/>
                </a:lnTo>
                <a:close/>
              </a:path>
            </a:pathLst>
          </a:custGeom>
          <a:solidFill>
            <a:srgbClr val="1AB0B7">
              <a:alpha val="79998"/>
            </a:srgbClr>
          </a:solidFill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endParaRPr lang="en-US" sz="1998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914F877-AFAB-616F-8289-F58ED276247B}"/>
              </a:ext>
            </a:extLst>
          </p:cNvPr>
          <p:cNvSpPr txBox="1"/>
          <p:nvPr/>
        </p:nvSpPr>
        <p:spPr>
          <a:xfrm>
            <a:off x="5536077" y="4054980"/>
            <a:ext cx="1804291" cy="1192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852" b="1">
                <a:solidFill>
                  <a:srgbClr val="FFFFFF"/>
                </a:solidFill>
                <a:latin typeface="Helvetica" panose="020B0604020202020204"/>
                <a:cs typeface="Helvetica" panose="020B0604020202020204"/>
              </a:rPr>
              <a:t>US$12</a:t>
            </a:r>
          </a:p>
          <a:p>
            <a:pPr algn="ctr"/>
            <a:r>
              <a:rPr lang="en-US" sz="1199" b="1">
                <a:solidFill>
                  <a:srgbClr val="FFFFFF"/>
                </a:solidFill>
                <a:latin typeface="Helvetica" panose="020B0604020202020204"/>
                <a:cs typeface="Helvetica" panose="020B0604020202020204"/>
              </a:rPr>
              <a:t>Billion</a:t>
            </a:r>
          </a:p>
          <a:p>
            <a:pPr algn="ctr"/>
            <a:r>
              <a:rPr lang="en-US" sz="899">
                <a:solidFill>
                  <a:srgbClr val="FFFFFF"/>
                </a:solidFill>
                <a:latin typeface="Helvetica" panose="020B0604020202020204"/>
                <a:cs typeface="Helvetica" panose="020B0604020202020204"/>
              </a:rPr>
              <a:t>Contracted Minimum Rentals </a:t>
            </a:r>
          </a:p>
          <a:p>
            <a:pPr algn="ctr"/>
            <a:r>
              <a:rPr lang="en-US" sz="899">
                <a:solidFill>
                  <a:srgbClr val="FFFFFF"/>
                </a:solidFill>
                <a:latin typeface="Helvetica" panose="020B0604020202020204"/>
                <a:cs typeface="Helvetica" panose="020B0604020202020204"/>
              </a:rPr>
              <a:t>Through </a:t>
            </a:r>
            <a:r>
              <a:rPr lang="en-US" sz="1199" b="1">
                <a:solidFill>
                  <a:srgbClr val="FFFFFF"/>
                </a:solidFill>
                <a:latin typeface="Helvetica" panose="020B0604020202020204"/>
                <a:cs typeface="Helvetica" panose="020B0604020202020204"/>
              </a:rPr>
              <a:t>2039</a:t>
            </a:r>
            <a:endParaRPr lang="en-US" sz="998" b="1">
              <a:solidFill>
                <a:srgbClr val="FFFFFF"/>
              </a:solidFill>
              <a:latin typeface="Helvetica" panose="020B0604020202020204"/>
              <a:cs typeface="Helvetica" panose="020B0604020202020204"/>
            </a:endParaRPr>
          </a:p>
        </p:txBody>
      </p:sp>
      <p:sp>
        <p:nvSpPr>
          <p:cNvPr id="60" name="Graphic 52">
            <a:extLst>
              <a:ext uri="{FF2B5EF4-FFF2-40B4-BE49-F238E27FC236}">
                <a16:creationId xmlns:a16="http://schemas.microsoft.com/office/drawing/2014/main" id="{015D6423-A42E-55A1-06FE-76F8052ABEA9}"/>
              </a:ext>
            </a:extLst>
          </p:cNvPr>
          <p:cNvSpPr/>
          <p:nvPr/>
        </p:nvSpPr>
        <p:spPr>
          <a:xfrm>
            <a:off x="7521406" y="1333666"/>
            <a:ext cx="1712908" cy="1654688"/>
          </a:xfrm>
          <a:custGeom>
            <a:avLst/>
            <a:gdLst/>
            <a:ahLst/>
            <a:cxnLst/>
            <a:rect l="l" t="t" r="r" b="b"/>
            <a:pathLst>
              <a:path w="3166110" h="3137535">
                <a:moveTo>
                  <a:pt x="1582758" y="0"/>
                </a:moveTo>
                <a:lnTo>
                  <a:pt x="1534369" y="719"/>
                </a:lnTo>
                <a:lnTo>
                  <a:pt x="1486341" y="2862"/>
                </a:lnTo>
                <a:lnTo>
                  <a:pt x="1438695" y="6409"/>
                </a:lnTo>
                <a:lnTo>
                  <a:pt x="1391451" y="11340"/>
                </a:lnTo>
                <a:lnTo>
                  <a:pt x="1344631" y="17634"/>
                </a:lnTo>
                <a:lnTo>
                  <a:pt x="1298256" y="25270"/>
                </a:lnTo>
                <a:lnTo>
                  <a:pt x="1252344" y="34228"/>
                </a:lnTo>
                <a:lnTo>
                  <a:pt x="1206918" y="44487"/>
                </a:lnTo>
                <a:lnTo>
                  <a:pt x="1161999" y="56027"/>
                </a:lnTo>
                <a:lnTo>
                  <a:pt x="1117606" y="68827"/>
                </a:lnTo>
                <a:lnTo>
                  <a:pt x="1073760" y="82868"/>
                </a:lnTo>
                <a:lnTo>
                  <a:pt x="1030483" y="98127"/>
                </a:lnTo>
                <a:lnTo>
                  <a:pt x="987795" y="114586"/>
                </a:lnTo>
                <a:lnTo>
                  <a:pt x="945716" y="132222"/>
                </a:lnTo>
                <a:lnTo>
                  <a:pt x="904267" y="151017"/>
                </a:lnTo>
                <a:lnTo>
                  <a:pt x="863470" y="170948"/>
                </a:lnTo>
                <a:lnTo>
                  <a:pt x="823344" y="191997"/>
                </a:lnTo>
                <a:lnTo>
                  <a:pt x="783910" y="214142"/>
                </a:lnTo>
                <a:lnTo>
                  <a:pt x="745190" y="237363"/>
                </a:lnTo>
                <a:lnTo>
                  <a:pt x="707203" y="261638"/>
                </a:lnTo>
                <a:lnTo>
                  <a:pt x="669971" y="286949"/>
                </a:lnTo>
                <a:lnTo>
                  <a:pt x="633514" y="313274"/>
                </a:lnTo>
                <a:lnTo>
                  <a:pt x="597853" y="340592"/>
                </a:lnTo>
                <a:lnTo>
                  <a:pt x="563008" y="368884"/>
                </a:lnTo>
                <a:lnTo>
                  <a:pt x="529000" y="398129"/>
                </a:lnTo>
                <a:lnTo>
                  <a:pt x="495851" y="428305"/>
                </a:lnTo>
                <a:lnTo>
                  <a:pt x="463580" y="459394"/>
                </a:lnTo>
                <a:lnTo>
                  <a:pt x="432208" y="491373"/>
                </a:lnTo>
                <a:lnTo>
                  <a:pt x="401756" y="524224"/>
                </a:lnTo>
                <a:lnTo>
                  <a:pt x="372245" y="557924"/>
                </a:lnTo>
                <a:lnTo>
                  <a:pt x="343696" y="592454"/>
                </a:lnTo>
                <a:lnTo>
                  <a:pt x="316128" y="627794"/>
                </a:lnTo>
                <a:lnTo>
                  <a:pt x="289563" y="663922"/>
                </a:lnTo>
                <a:lnTo>
                  <a:pt x="264022" y="700818"/>
                </a:lnTo>
                <a:lnTo>
                  <a:pt x="239525" y="738461"/>
                </a:lnTo>
                <a:lnTo>
                  <a:pt x="216093" y="776832"/>
                </a:lnTo>
                <a:lnTo>
                  <a:pt x="193746" y="815910"/>
                </a:lnTo>
                <a:lnTo>
                  <a:pt x="172506" y="855673"/>
                </a:lnTo>
                <a:lnTo>
                  <a:pt x="152393" y="896102"/>
                </a:lnTo>
                <a:lnTo>
                  <a:pt x="133427" y="937176"/>
                </a:lnTo>
                <a:lnTo>
                  <a:pt x="115629" y="978875"/>
                </a:lnTo>
                <a:lnTo>
                  <a:pt x="99021" y="1021178"/>
                </a:lnTo>
                <a:lnTo>
                  <a:pt x="83623" y="1064065"/>
                </a:lnTo>
                <a:lnTo>
                  <a:pt x="69454" y="1107514"/>
                </a:lnTo>
                <a:lnTo>
                  <a:pt x="56537" y="1151506"/>
                </a:lnTo>
                <a:lnTo>
                  <a:pt x="44892" y="1196020"/>
                </a:lnTo>
                <a:lnTo>
                  <a:pt x="34539" y="1241036"/>
                </a:lnTo>
                <a:lnTo>
                  <a:pt x="25500" y="1286532"/>
                </a:lnTo>
                <a:lnTo>
                  <a:pt x="17794" y="1332489"/>
                </a:lnTo>
                <a:lnTo>
                  <a:pt x="11443" y="1378887"/>
                </a:lnTo>
                <a:lnTo>
                  <a:pt x="6468" y="1425703"/>
                </a:lnTo>
                <a:lnTo>
                  <a:pt x="2888" y="1472919"/>
                </a:lnTo>
                <a:lnTo>
                  <a:pt x="725" y="1520513"/>
                </a:lnTo>
                <a:lnTo>
                  <a:pt x="0" y="1568465"/>
                </a:lnTo>
                <a:lnTo>
                  <a:pt x="725" y="1616417"/>
                </a:lnTo>
                <a:lnTo>
                  <a:pt x="2888" y="1664012"/>
                </a:lnTo>
                <a:lnTo>
                  <a:pt x="6468" y="1711228"/>
                </a:lnTo>
                <a:lnTo>
                  <a:pt x="11443" y="1758045"/>
                </a:lnTo>
                <a:lnTo>
                  <a:pt x="17794" y="1804443"/>
                </a:lnTo>
                <a:lnTo>
                  <a:pt x="25500" y="1850400"/>
                </a:lnTo>
                <a:lnTo>
                  <a:pt x="34539" y="1895897"/>
                </a:lnTo>
                <a:lnTo>
                  <a:pt x="44892" y="1940913"/>
                </a:lnTo>
                <a:lnTo>
                  <a:pt x="56537" y="1985427"/>
                </a:lnTo>
                <a:lnTo>
                  <a:pt x="69454" y="2029420"/>
                </a:lnTo>
                <a:lnTo>
                  <a:pt x="83623" y="2072869"/>
                </a:lnTo>
                <a:lnTo>
                  <a:pt x="99021" y="2115756"/>
                </a:lnTo>
                <a:lnTo>
                  <a:pt x="115629" y="2158059"/>
                </a:lnTo>
                <a:lnTo>
                  <a:pt x="133427" y="2199758"/>
                </a:lnTo>
                <a:lnTo>
                  <a:pt x="152393" y="2240832"/>
                </a:lnTo>
                <a:lnTo>
                  <a:pt x="172506" y="2281261"/>
                </a:lnTo>
                <a:lnTo>
                  <a:pt x="193746" y="2321025"/>
                </a:lnTo>
                <a:lnTo>
                  <a:pt x="216093" y="2360102"/>
                </a:lnTo>
                <a:lnTo>
                  <a:pt x="239525" y="2398473"/>
                </a:lnTo>
                <a:lnTo>
                  <a:pt x="264022" y="2436117"/>
                </a:lnTo>
                <a:lnTo>
                  <a:pt x="289563" y="2473013"/>
                </a:lnTo>
                <a:lnTo>
                  <a:pt x="316128" y="2509140"/>
                </a:lnTo>
                <a:lnTo>
                  <a:pt x="343696" y="2544480"/>
                </a:lnTo>
                <a:lnTo>
                  <a:pt x="372245" y="2579010"/>
                </a:lnTo>
                <a:lnTo>
                  <a:pt x="401756" y="2612710"/>
                </a:lnTo>
                <a:lnTo>
                  <a:pt x="432208" y="2645560"/>
                </a:lnTo>
                <a:lnTo>
                  <a:pt x="463580" y="2677540"/>
                </a:lnTo>
                <a:lnTo>
                  <a:pt x="495851" y="2708628"/>
                </a:lnTo>
                <a:lnTo>
                  <a:pt x="529000" y="2738805"/>
                </a:lnTo>
                <a:lnTo>
                  <a:pt x="563008" y="2768049"/>
                </a:lnTo>
                <a:lnTo>
                  <a:pt x="597853" y="2796341"/>
                </a:lnTo>
                <a:lnTo>
                  <a:pt x="633514" y="2823659"/>
                </a:lnTo>
                <a:lnTo>
                  <a:pt x="669971" y="2849984"/>
                </a:lnTo>
                <a:lnTo>
                  <a:pt x="707203" y="2875294"/>
                </a:lnTo>
                <a:lnTo>
                  <a:pt x="745190" y="2899570"/>
                </a:lnTo>
                <a:lnTo>
                  <a:pt x="783910" y="2922790"/>
                </a:lnTo>
                <a:lnTo>
                  <a:pt x="823344" y="2944935"/>
                </a:lnTo>
                <a:lnTo>
                  <a:pt x="863470" y="2965983"/>
                </a:lnTo>
                <a:lnTo>
                  <a:pt x="904267" y="2985915"/>
                </a:lnTo>
                <a:lnTo>
                  <a:pt x="945716" y="3004709"/>
                </a:lnTo>
                <a:lnTo>
                  <a:pt x="987795" y="3022346"/>
                </a:lnTo>
                <a:lnTo>
                  <a:pt x="1030483" y="3038804"/>
                </a:lnTo>
                <a:lnTo>
                  <a:pt x="1073760" y="3054063"/>
                </a:lnTo>
                <a:lnTo>
                  <a:pt x="1117606" y="3068103"/>
                </a:lnTo>
                <a:lnTo>
                  <a:pt x="1161999" y="3080904"/>
                </a:lnTo>
                <a:lnTo>
                  <a:pt x="1206918" y="3092443"/>
                </a:lnTo>
                <a:lnTo>
                  <a:pt x="1252344" y="3102703"/>
                </a:lnTo>
                <a:lnTo>
                  <a:pt x="1298256" y="3111660"/>
                </a:lnTo>
                <a:lnTo>
                  <a:pt x="1344631" y="3119296"/>
                </a:lnTo>
                <a:lnTo>
                  <a:pt x="1391451" y="3125590"/>
                </a:lnTo>
                <a:lnTo>
                  <a:pt x="1438695" y="3130520"/>
                </a:lnTo>
                <a:lnTo>
                  <a:pt x="1486341" y="3134068"/>
                </a:lnTo>
                <a:lnTo>
                  <a:pt x="1534369" y="3136211"/>
                </a:lnTo>
                <a:lnTo>
                  <a:pt x="1582758" y="3136930"/>
                </a:lnTo>
                <a:lnTo>
                  <a:pt x="1631147" y="3136211"/>
                </a:lnTo>
                <a:lnTo>
                  <a:pt x="1679175" y="3134068"/>
                </a:lnTo>
                <a:lnTo>
                  <a:pt x="1726820" y="3130520"/>
                </a:lnTo>
                <a:lnTo>
                  <a:pt x="1774064" y="3125590"/>
                </a:lnTo>
                <a:lnTo>
                  <a:pt x="1820884" y="3119296"/>
                </a:lnTo>
                <a:lnTo>
                  <a:pt x="1867260" y="3111660"/>
                </a:lnTo>
                <a:lnTo>
                  <a:pt x="1913171" y="3102703"/>
                </a:lnTo>
                <a:lnTo>
                  <a:pt x="1958597" y="3092443"/>
                </a:lnTo>
                <a:lnTo>
                  <a:pt x="2003516" y="3080904"/>
                </a:lnTo>
                <a:lnTo>
                  <a:pt x="2047909" y="3068103"/>
                </a:lnTo>
                <a:lnTo>
                  <a:pt x="2091755" y="3054063"/>
                </a:lnTo>
                <a:lnTo>
                  <a:pt x="2135032" y="3038804"/>
                </a:lnTo>
                <a:lnTo>
                  <a:pt x="2177720" y="3022346"/>
                </a:lnTo>
                <a:lnTo>
                  <a:pt x="2219799" y="3004709"/>
                </a:lnTo>
                <a:lnTo>
                  <a:pt x="2261248" y="2985915"/>
                </a:lnTo>
                <a:lnTo>
                  <a:pt x="2302045" y="2965983"/>
                </a:lnTo>
                <a:lnTo>
                  <a:pt x="2342171" y="2944935"/>
                </a:lnTo>
                <a:lnTo>
                  <a:pt x="2381605" y="2922790"/>
                </a:lnTo>
                <a:lnTo>
                  <a:pt x="2420325" y="2899570"/>
                </a:lnTo>
                <a:lnTo>
                  <a:pt x="2458312" y="2875294"/>
                </a:lnTo>
                <a:lnTo>
                  <a:pt x="2495544" y="2849984"/>
                </a:lnTo>
                <a:lnTo>
                  <a:pt x="2532001" y="2823659"/>
                </a:lnTo>
                <a:lnTo>
                  <a:pt x="2567663" y="2796341"/>
                </a:lnTo>
                <a:lnTo>
                  <a:pt x="2602507" y="2768049"/>
                </a:lnTo>
                <a:lnTo>
                  <a:pt x="2636515" y="2738805"/>
                </a:lnTo>
                <a:lnTo>
                  <a:pt x="2669665" y="2708628"/>
                </a:lnTo>
                <a:lnTo>
                  <a:pt x="2701936" y="2677540"/>
                </a:lnTo>
                <a:lnTo>
                  <a:pt x="2733307" y="2645560"/>
                </a:lnTo>
                <a:lnTo>
                  <a:pt x="2763759" y="2612710"/>
                </a:lnTo>
                <a:lnTo>
                  <a:pt x="2793270" y="2579010"/>
                </a:lnTo>
                <a:lnTo>
                  <a:pt x="2821820" y="2544480"/>
                </a:lnTo>
                <a:lnTo>
                  <a:pt x="2849387" y="2509140"/>
                </a:lnTo>
                <a:lnTo>
                  <a:pt x="2875952" y="2473013"/>
                </a:lnTo>
                <a:lnTo>
                  <a:pt x="2901493" y="2436117"/>
                </a:lnTo>
                <a:lnTo>
                  <a:pt x="2925990" y="2398473"/>
                </a:lnTo>
                <a:lnTo>
                  <a:pt x="2949422" y="2360102"/>
                </a:lnTo>
                <a:lnTo>
                  <a:pt x="2971769" y="2321025"/>
                </a:lnTo>
                <a:lnTo>
                  <a:pt x="2993009" y="2281261"/>
                </a:lnTo>
                <a:lnTo>
                  <a:pt x="3013123" y="2240832"/>
                </a:lnTo>
                <a:lnTo>
                  <a:pt x="3032088" y="2199758"/>
                </a:lnTo>
                <a:lnTo>
                  <a:pt x="3049886" y="2158059"/>
                </a:lnTo>
                <a:lnTo>
                  <a:pt x="3066494" y="2115756"/>
                </a:lnTo>
                <a:lnTo>
                  <a:pt x="3081893" y="2072869"/>
                </a:lnTo>
                <a:lnTo>
                  <a:pt x="3096061" y="2029420"/>
                </a:lnTo>
                <a:lnTo>
                  <a:pt x="3108978" y="1985427"/>
                </a:lnTo>
                <a:lnTo>
                  <a:pt x="3120623" y="1940913"/>
                </a:lnTo>
                <a:lnTo>
                  <a:pt x="3130976" y="1895897"/>
                </a:lnTo>
                <a:lnTo>
                  <a:pt x="3140015" y="1850400"/>
                </a:lnTo>
                <a:lnTo>
                  <a:pt x="3147721" y="1804443"/>
                </a:lnTo>
                <a:lnTo>
                  <a:pt x="3154072" y="1758045"/>
                </a:lnTo>
                <a:lnTo>
                  <a:pt x="3159047" y="1711228"/>
                </a:lnTo>
                <a:lnTo>
                  <a:pt x="3162627" y="1664012"/>
                </a:lnTo>
                <a:lnTo>
                  <a:pt x="3164790" y="1616417"/>
                </a:lnTo>
                <a:lnTo>
                  <a:pt x="3165516" y="1568465"/>
                </a:lnTo>
                <a:lnTo>
                  <a:pt x="3164790" y="1520513"/>
                </a:lnTo>
                <a:lnTo>
                  <a:pt x="3162627" y="1472919"/>
                </a:lnTo>
                <a:lnTo>
                  <a:pt x="3159047" y="1425703"/>
                </a:lnTo>
                <a:lnTo>
                  <a:pt x="3154072" y="1378887"/>
                </a:lnTo>
                <a:lnTo>
                  <a:pt x="3147721" y="1332489"/>
                </a:lnTo>
                <a:lnTo>
                  <a:pt x="3140015" y="1286532"/>
                </a:lnTo>
                <a:lnTo>
                  <a:pt x="3130976" y="1241036"/>
                </a:lnTo>
                <a:lnTo>
                  <a:pt x="3120623" y="1196020"/>
                </a:lnTo>
                <a:lnTo>
                  <a:pt x="3108978" y="1151506"/>
                </a:lnTo>
                <a:lnTo>
                  <a:pt x="3096061" y="1107514"/>
                </a:lnTo>
                <a:lnTo>
                  <a:pt x="3081893" y="1064065"/>
                </a:lnTo>
                <a:lnTo>
                  <a:pt x="3066494" y="1021178"/>
                </a:lnTo>
                <a:lnTo>
                  <a:pt x="3049886" y="978875"/>
                </a:lnTo>
                <a:lnTo>
                  <a:pt x="3032088" y="937176"/>
                </a:lnTo>
                <a:lnTo>
                  <a:pt x="3013123" y="896102"/>
                </a:lnTo>
                <a:lnTo>
                  <a:pt x="2993009" y="855673"/>
                </a:lnTo>
                <a:lnTo>
                  <a:pt x="2971769" y="815910"/>
                </a:lnTo>
                <a:lnTo>
                  <a:pt x="2949422" y="776832"/>
                </a:lnTo>
                <a:lnTo>
                  <a:pt x="2925990" y="738461"/>
                </a:lnTo>
                <a:lnTo>
                  <a:pt x="2901493" y="700818"/>
                </a:lnTo>
                <a:lnTo>
                  <a:pt x="2875952" y="663922"/>
                </a:lnTo>
                <a:lnTo>
                  <a:pt x="2849387" y="627794"/>
                </a:lnTo>
                <a:lnTo>
                  <a:pt x="2821820" y="592454"/>
                </a:lnTo>
                <a:lnTo>
                  <a:pt x="2793270" y="557924"/>
                </a:lnTo>
                <a:lnTo>
                  <a:pt x="2763759" y="524224"/>
                </a:lnTo>
                <a:lnTo>
                  <a:pt x="2733307" y="491373"/>
                </a:lnTo>
                <a:lnTo>
                  <a:pt x="2701936" y="459394"/>
                </a:lnTo>
                <a:lnTo>
                  <a:pt x="2669665" y="428305"/>
                </a:lnTo>
                <a:lnTo>
                  <a:pt x="2636515" y="398129"/>
                </a:lnTo>
                <a:lnTo>
                  <a:pt x="2602507" y="368884"/>
                </a:lnTo>
                <a:lnTo>
                  <a:pt x="2567663" y="340592"/>
                </a:lnTo>
                <a:lnTo>
                  <a:pt x="2532001" y="313274"/>
                </a:lnTo>
                <a:lnTo>
                  <a:pt x="2495544" y="286949"/>
                </a:lnTo>
                <a:lnTo>
                  <a:pt x="2458312" y="261638"/>
                </a:lnTo>
                <a:lnTo>
                  <a:pt x="2420325" y="237363"/>
                </a:lnTo>
                <a:lnTo>
                  <a:pt x="2381605" y="214142"/>
                </a:lnTo>
                <a:lnTo>
                  <a:pt x="2342171" y="191997"/>
                </a:lnTo>
                <a:lnTo>
                  <a:pt x="2302045" y="170948"/>
                </a:lnTo>
                <a:lnTo>
                  <a:pt x="2261248" y="151017"/>
                </a:lnTo>
                <a:lnTo>
                  <a:pt x="2219799" y="132222"/>
                </a:lnTo>
                <a:lnTo>
                  <a:pt x="2177720" y="114586"/>
                </a:lnTo>
                <a:lnTo>
                  <a:pt x="2135032" y="98127"/>
                </a:lnTo>
                <a:lnTo>
                  <a:pt x="2091755" y="82868"/>
                </a:lnTo>
                <a:lnTo>
                  <a:pt x="2047909" y="68827"/>
                </a:lnTo>
                <a:lnTo>
                  <a:pt x="2003516" y="56027"/>
                </a:lnTo>
                <a:lnTo>
                  <a:pt x="1958597" y="44487"/>
                </a:lnTo>
                <a:lnTo>
                  <a:pt x="1913171" y="34228"/>
                </a:lnTo>
                <a:lnTo>
                  <a:pt x="1867260" y="25270"/>
                </a:lnTo>
                <a:lnTo>
                  <a:pt x="1820884" y="17634"/>
                </a:lnTo>
                <a:lnTo>
                  <a:pt x="1774064" y="11340"/>
                </a:lnTo>
                <a:lnTo>
                  <a:pt x="1726820" y="6409"/>
                </a:lnTo>
                <a:lnTo>
                  <a:pt x="1679175" y="2862"/>
                </a:lnTo>
                <a:lnTo>
                  <a:pt x="1631147" y="719"/>
                </a:lnTo>
                <a:lnTo>
                  <a:pt x="1582758" y="0"/>
                </a:lnTo>
                <a:close/>
              </a:path>
            </a:pathLst>
          </a:custGeom>
          <a:solidFill>
            <a:srgbClr val="FFFFFF">
              <a:alpha val="59999"/>
            </a:srgbClr>
          </a:solidFill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endParaRPr lang="en-US" sz="1998"/>
          </a:p>
        </p:txBody>
      </p:sp>
      <p:sp>
        <p:nvSpPr>
          <p:cNvPr id="81" name="Graphic 86">
            <a:extLst>
              <a:ext uri="{FF2B5EF4-FFF2-40B4-BE49-F238E27FC236}">
                <a16:creationId xmlns:a16="http://schemas.microsoft.com/office/drawing/2014/main" id="{EC6CE422-9261-D5F9-9FF5-C4FC11766459}"/>
              </a:ext>
            </a:extLst>
          </p:cNvPr>
          <p:cNvSpPr/>
          <p:nvPr/>
        </p:nvSpPr>
        <p:spPr>
          <a:xfrm>
            <a:off x="8297243" y="1544985"/>
            <a:ext cx="190323" cy="185529"/>
          </a:xfrm>
          <a:custGeom>
            <a:avLst/>
            <a:gdLst/>
            <a:ahLst/>
            <a:cxnLst/>
            <a:rect l="l" t="t" r="r" b="b"/>
            <a:pathLst>
              <a:path w="351790" h="351790">
                <a:moveTo>
                  <a:pt x="351319" y="175628"/>
                </a:moveTo>
                <a:lnTo>
                  <a:pt x="345042" y="222332"/>
                </a:lnTo>
                <a:lnTo>
                  <a:pt x="327330" y="264295"/>
                </a:lnTo>
                <a:lnTo>
                  <a:pt x="299858" y="299845"/>
                </a:lnTo>
                <a:lnTo>
                  <a:pt x="264302" y="327309"/>
                </a:lnTo>
                <a:lnTo>
                  <a:pt x="222336" y="345014"/>
                </a:lnTo>
                <a:lnTo>
                  <a:pt x="175638" y="351287"/>
                </a:lnTo>
                <a:lnTo>
                  <a:pt x="128932" y="345014"/>
                </a:lnTo>
                <a:lnTo>
                  <a:pt x="86971" y="327309"/>
                </a:lnTo>
                <a:lnTo>
                  <a:pt x="51427" y="299845"/>
                </a:lnTo>
                <a:lnTo>
                  <a:pt x="23970" y="264295"/>
                </a:lnTo>
                <a:lnTo>
                  <a:pt x="6271" y="222332"/>
                </a:lnTo>
                <a:lnTo>
                  <a:pt x="0" y="175628"/>
                </a:lnTo>
                <a:lnTo>
                  <a:pt x="6271" y="128933"/>
                </a:lnTo>
                <a:lnTo>
                  <a:pt x="23970" y="86978"/>
                </a:lnTo>
                <a:lnTo>
                  <a:pt x="51427" y="51434"/>
                </a:lnTo>
                <a:lnTo>
                  <a:pt x="86971" y="23974"/>
                </a:lnTo>
                <a:lnTo>
                  <a:pt x="128932" y="6272"/>
                </a:lnTo>
                <a:lnTo>
                  <a:pt x="175638" y="0"/>
                </a:lnTo>
                <a:lnTo>
                  <a:pt x="222336" y="6272"/>
                </a:lnTo>
                <a:lnTo>
                  <a:pt x="264302" y="23974"/>
                </a:lnTo>
                <a:lnTo>
                  <a:pt x="299858" y="51434"/>
                </a:lnTo>
                <a:lnTo>
                  <a:pt x="327330" y="86978"/>
                </a:lnTo>
                <a:lnTo>
                  <a:pt x="345042" y="128933"/>
                </a:lnTo>
                <a:lnTo>
                  <a:pt x="351319" y="175628"/>
                </a:lnTo>
                <a:close/>
              </a:path>
              <a:path w="351790" h="351790">
                <a:moveTo>
                  <a:pt x="34637" y="70898"/>
                </a:moveTo>
                <a:lnTo>
                  <a:pt x="58855" y="99860"/>
                </a:lnTo>
                <a:lnTo>
                  <a:pt x="91642" y="112428"/>
                </a:lnTo>
                <a:lnTo>
                  <a:pt x="131177" y="115160"/>
                </a:lnTo>
                <a:lnTo>
                  <a:pt x="175638" y="114614"/>
                </a:lnTo>
                <a:lnTo>
                  <a:pt x="220124" y="115160"/>
                </a:lnTo>
                <a:lnTo>
                  <a:pt x="259671" y="112428"/>
                </a:lnTo>
                <a:lnTo>
                  <a:pt x="292462" y="99860"/>
                </a:lnTo>
                <a:lnTo>
                  <a:pt x="316681" y="70898"/>
                </a:lnTo>
              </a:path>
              <a:path w="351790" h="351790">
                <a:moveTo>
                  <a:pt x="342031" y="119231"/>
                </a:moveTo>
                <a:lnTo>
                  <a:pt x="312288" y="166850"/>
                </a:lnTo>
                <a:lnTo>
                  <a:pt x="273375" y="199238"/>
                </a:lnTo>
                <a:lnTo>
                  <a:pt x="227192" y="217709"/>
                </a:lnTo>
                <a:lnTo>
                  <a:pt x="175638" y="223574"/>
                </a:lnTo>
                <a:lnTo>
                  <a:pt x="124084" y="217708"/>
                </a:lnTo>
                <a:lnTo>
                  <a:pt x="77890" y="199233"/>
                </a:lnTo>
                <a:lnTo>
                  <a:pt x="38964" y="166832"/>
                </a:lnTo>
                <a:lnTo>
                  <a:pt x="9214" y="119190"/>
                </a:lnTo>
              </a:path>
            </a:pathLst>
          </a:custGeom>
          <a:ln w="10470">
            <a:solidFill>
              <a:srgbClr val="AB7523"/>
            </a:solidFill>
            <a:prstDash val="solid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endParaRPr lang="en-US" sz="1998"/>
          </a:p>
        </p:txBody>
      </p:sp>
      <p:pic>
        <p:nvPicPr>
          <p:cNvPr id="82" name="Image 87">
            <a:extLst>
              <a:ext uri="{FF2B5EF4-FFF2-40B4-BE49-F238E27FC236}">
                <a16:creationId xmlns:a16="http://schemas.microsoft.com/office/drawing/2014/main" id="{A7B1282B-9653-C03A-8D11-9B9E51874705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267462" y="1717483"/>
            <a:ext cx="67672" cy="65968"/>
          </a:xfrm>
          <a:prstGeom prst="rect">
            <a:avLst/>
          </a:prstGeom>
        </p:spPr>
      </p:pic>
      <p:sp>
        <p:nvSpPr>
          <p:cNvPr id="83" name="Graphic 88">
            <a:extLst>
              <a:ext uri="{FF2B5EF4-FFF2-40B4-BE49-F238E27FC236}">
                <a16:creationId xmlns:a16="http://schemas.microsoft.com/office/drawing/2014/main" id="{5D92352E-3E21-78F0-2C71-74836BBC7A4C}"/>
              </a:ext>
            </a:extLst>
          </p:cNvPr>
          <p:cNvSpPr/>
          <p:nvPr/>
        </p:nvSpPr>
        <p:spPr>
          <a:xfrm>
            <a:off x="8122272" y="1465637"/>
            <a:ext cx="395075" cy="197585"/>
          </a:xfrm>
          <a:custGeom>
            <a:avLst/>
            <a:gdLst/>
            <a:ahLst/>
            <a:cxnLst/>
            <a:rect l="l" t="t" r="r" b="b"/>
            <a:pathLst>
              <a:path w="730250" h="374650">
                <a:moveTo>
                  <a:pt x="499052" y="150456"/>
                </a:moveTo>
                <a:lnTo>
                  <a:pt x="499052" y="0"/>
                </a:lnTo>
              </a:path>
              <a:path w="730250" h="374650">
                <a:moveTo>
                  <a:pt x="596295" y="179816"/>
                </a:moveTo>
                <a:lnTo>
                  <a:pt x="729831" y="179816"/>
                </a:lnTo>
              </a:path>
              <a:path w="730250" h="374650">
                <a:moveTo>
                  <a:pt x="268316" y="179816"/>
                </a:moveTo>
                <a:lnTo>
                  <a:pt x="401851" y="179816"/>
                </a:lnTo>
              </a:path>
              <a:path w="730250" h="374650">
                <a:moveTo>
                  <a:pt x="499052" y="276557"/>
                </a:moveTo>
                <a:lnTo>
                  <a:pt x="498508" y="374030"/>
                </a:lnTo>
              </a:path>
              <a:path w="730250" h="374650">
                <a:moveTo>
                  <a:pt x="323414" y="326084"/>
                </a:moveTo>
                <a:lnTo>
                  <a:pt x="0" y="326084"/>
                </a:lnTo>
              </a:path>
            </a:pathLst>
          </a:custGeom>
          <a:ln w="10470">
            <a:solidFill>
              <a:srgbClr val="AB7523"/>
            </a:solidFill>
            <a:prstDash val="solid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endParaRPr lang="en-US" sz="1998"/>
          </a:p>
        </p:txBody>
      </p:sp>
      <p:pic>
        <p:nvPicPr>
          <p:cNvPr id="84" name="Image 89">
            <a:extLst>
              <a:ext uri="{FF2B5EF4-FFF2-40B4-BE49-F238E27FC236}">
                <a16:creationId xmlns:a16="http://schemas.microsoft.com/office/drawing/2014/main" id="{60B375B1-8B15-07BE-67B0-9644EE074B01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469186" y="1717603"/>
            <a:ext cx="67696" cy="65968"/>
          </a:xfrm>
          <a:prstGeom prst="rect">
            <a:avLst/>
          </a:prstGeom>
        </p:spPr>
      </p:pic>
      <p:sp>
        <p:nvSpPr>
          <p:cNvPr id="85" name="Graphic 90">
            <a:extLst>
              <a:ext uri="{FF2B5EF4-FFF2-40B4-BE49-F238E27FC236}">
                <a16:creationId xmlns:a16="http://schemas.microsoft.com/office/drawing/2014/main" id="{4B66BCF3-0846-B463-8233-BFB796E0A3E1}"/>
              </a:ext>
            </a:extLst>
          </p:cNvPr>
          <p:cNvSpPr/>
          <p:nvPr/>
        </p:nvSpPr>
        <p:spPr>
          <a:xfrm>
            <a:off x="8487312" y="1637608"/>
            <a:ext cx="175207" cy="670"/>
          </a:xfrm>
          <a:custGeom>
            <a:avLst/>
            <a:gdLst/>
            <a:ahLst/>
            <a:cxnLst/>
            <a:rect l="l" t="t" r="r" b="b"/>
            <a:pathLst>
              <a:path w="323850">
                <a:moveTo>
                  <a:pt x="0" y="0"/>
                </a:moveTo>
                <a:lnTo>
                  <a:pt x="323372" y="0"/>
                </a:lnTo>
              </a:path>
            </a:pathLst>
          </a:custGeom>
          <a:ln w="10470">
            <a:solidFill>
              <a:srgbClr val="AB7523"/>
            </a:solidFill>
            <a:prstDash val="solid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endParaRPr lang="en-US" sz="1998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D9303E6-AC40-4E66-3C83-813BDEE4E3C3}"/>
              </a:ext>
            </a:extLst>
          </p:cNvPr>
          <p:cNvSpPr txBox="1"/>
          <p:nvPr/>
        </p:nvSpPr>
        <p:spPr>
          <a:xfrm>
            <a:off x="7676211" y="1776896"/>
            <a:ext cx="1453982" cy="860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196" b="1" dirty="0">
                <a:solidFill>
                  <a:schemeClr val="accent1"/>
                </a:solidFill>
                <a:latin typeface="Helvetica" panose="020B0604020202020204"/>
                <a:cs typeface="Helvetica" panose="020B0604020202020204"/>
              </a:rPr>
              <a:t>&gt;80%</a:t>
            </a:r>
            <a:r>
              <a:rPr lang="en-US" altLang="zh-CN" sz="2796" b="1" dirty="0">
                <a:solidFill>
                  <a:schemeClr val="accent1"/>
                </a:solidFill>
                <a:latin typeface="Helvetica" panose="020B0604020202020204"/>
                <a:cs typeface="Helvetica" panose="020B0604020202020204"/>
              </a:rPr>
              <a:t> </a:t>
            </a:r>
          </a:p>
          <a:p>
            <a:pPr algn="ctr"/>
            <a:r>
              <a:rPr lang="en-US" altLang="zh-CN" sz="899" dirty="0">
                <a:solidFill>
                  <a:schemeClr val="accent1"/>
                </a:solidFill>
                <a:latin typeface="Helvetica" panose="020B0604020202020204"/>
                <a:cs typeface="Helvetica" panose="020B0604020202020204"/>
              </a:rPr>
              <a:t>New-Gen Aircraft</a:t>
            </a:r>
          </a:p>
          <a:p>
            <a:pPr algn="ctr"/>
            <a:r>
              <a:rPr lang="en-US" altLang="zh-CN" sz="899" dirty="0">
                <a:solidFill>
                  <a:schemeClr val="accent1"/>
                </a:solidFill>
                <a:latin typeface="Helvetica" panose="020B0604020202020204"/>
                <a:cs typeface="Helvetica" panose="020B0604020202020204"/>
              </a:rPr>
              <a:t>By Aircraft Value</a:t>
            </a:r>
          </a:p>
        </p:txBody>
      </p:sp>
      <p:sp>
        <p:nvSpPr>
          <p:cNvPr id="71" name="Graphic 71">
            <a:extLst>
              <a:ext uri="{FF2B5EF4-FFF2-40B4-BE49-F238E27FC236}">
                <a16:creationId xmlns:a16="http://schemas.microsoft.com/office/drawing/2014/main" id="{AB8ED73F-5645-72D9-9706-23BE8528E2EB}"/>
              </a:ext>
            </a:extLst>
          </p:cNvPr>
          <p:cNvSpPr/>
          <p:nvPr/>
        </p:nvSpPr>
        <p:spPr>
          <a:xfrm>
            <a:off x="5242440" y="1325817"/>
            <a:ext cx="2465612" cy="2405845"/>
          </a:xfrm>
          <a:custGeom>
            <a:avLst/>
            <a:gdLst/>
            <a:ahLst/>
            <a:cxnLst/>
            <a:rect l="l" t="t" r="r" b="b"/>
            <a:pathLst>
              <a:path w="4557395" h="4561840">
                <a:moveTo>
                  <a:pt x="2278422" y="0"/>
                </a:moveTo>
                <a:lnTo>
                  <a:pt x="2230144" y="501"/>
                </a:lnTo>
                <a:lnTo>
                  <a:pt x="2182110" y="2000"/>
                </a:lnTo>
                <a:lnTo>
                  <a:pt x="2134331" y="4487"/>
                </a:lnTo>
                <a:lnTo>
                  <a:pt x="2086817" y="7950"/>
                </a:lnTo>
                <a:lnTo>
                  <a:pt x="2039577" y="12381"/>
                </a:lnTo>
                <a:lnTo>
                  <a:pt x="1992622" y="17769"/>
                </a:lnTo>
                <a:lnTo>
                  <a:pt x="1945961" y="24106"/>
                </a:lnTo>
                <a:lnTo>
                  <a:pt x="1899604" y="31379"/>
                </a:lnTo>
                <a:lnTo>
                  <a:pt x="1853561" y="39581"/>
                </a:lnTo>
                <a:lnTo>
                  <a:pt x="1807842" y="48701"/>
                </a:lnTo>
                <a:lnTo>
                  <a:pt x="1762456" y="58729"/>
                </a:lnTo>
                <a:lnTo>
                  <a:pt x="1717415" y="69655"/>
                </a:lnTo>
                <a:lnTo>
                  <a:pt x="1672727" y="81469"/>
                </a:lnTo>
                <a:lnTo>
                  <a:pt x="1628403" y="94161"/>
                </a:lnTo>
                <a:lnTo>
                  <a:pt x="1584452" y="107722"/>
                </a:lnTo>
                <a:lnTo>
                  <a:pt x="1540884" y="122142"/>
                </a:lnTo>
                <a:lnTo>
                  <a:pt x="1497709" y="137410"/>
                </a:lnTo>
                <a:lnTo>
                  <a:pt x="1454937" y="153517"/>
                </a:lnTo>
                <a:lnTo>
                  <a:pt x="1412579" y="170453"/>
                </a:lnTo>
                <a:lnTo>
                  <a:pt x="1370643" y="188208"/>
                </a:lnTo>
                <a:lnTo>
                  <a:pt x="1329139" y="206772"/>
                </a:lnTo>
                <a:lnTo>
                  <a:pt x="1288078" y="226136"/>
                </a:lnTo>
                <a:lnTo>
                  <a:pt x="1247470" y="246288"/>
                </a:lnTo>
                <a:lnTo>
                  <a:pt x="1207324" y="267220"/>
                </a:lnTo>
                <a:lnTo>
                  <a:pt x="1167650" y="288922"/>
                </a:lnTo>
                <a:lnTo>
                  <a:pt x="1128458" y="311383"/>
                </a:lnTo>
                <a:lnTo>
                  <a:pt x="1089759" y="334594"/>
                </a:lnTo>
                <a:lnTo>
                  <a:pt x="1051561" y="358545"/>
                </a:lnTo>
                <a:lnTo>
                  <a:pt x="1013875" y="383226"/>
                </a:lnTo>
                <a:lnTo>
                  <a:pt x="976710" y="408626"/>
                </a:lnTo>
                <a:lnTo>
                  <a:pt x="940077" y="434737"/>
                </a:lnTo>
                <a:lnTo>
                  <a:pt x="903986" y="461548"/>
                </a:lnTo>
                <a:lnTo>
                  <a:pt x="868445" y="489050"/>
                </a:lnTo>
                <a:lnTo>
                  <a:pt x="833466" y="517232"/>
                </a:lnTo>
                <a:lnTo>
                  <a:pt x="799058" y="546085"/>
                </a:lnTo>
                <a:lnTo>
                  <a:pt x="765231" y="575598"/>
                </a:lnTo>
                <a:lnTo>
                  <a:pt x="731995" y="605762"/>
                </a:lnTo>
                <a:lnTo>
                  <a:pt x="699359" y="636567"/>
                </a:lnTo>
                <a:lnTo>
                  <a:pt x="667334" y="668003"/>
                </a:lnTo>
                <a:lnTo>
                  <a:pt x="635929" y="700060"/>
                </a:lnTo>
                <a:lnTo>
                  <a:pt x="605155" y="732728"/>
                </a:lnTo>
                <a:lnTo>
                  <a:pt x="575021" y="765998"/>
                </a:lnTo>
                <a:lnTo>
                  <a:pt x="545538" y="799858"/>
                </a:lnTo>
                <a:lnTo>
                  <a:pt x="516714" y="834301"/>
                </a:lnTo>
                <a:lnTo>
                  <a:pt x="488560" y="869315"/>
                </a:lnTo>
                <a:lnTo>
                  <a:pt x="461086" y="904891"/>
                </a:lnTo>
                <a:lnTo>
                  <a:pt x="434302" y="941018"/>
                </a:lnTo>
                <a:lnTo>
                  <a:pt x="408217" y="977688"/>
                </a:lnTo>
                <a:lnTo>
                  <a:pt x="382841" y="1014890"/>
                </a:lnTo>
                <a:lnTo>
                  <a:pt x="358185" y="1052613"/>
                </a:lnTo>
                <a:lnTo>
                  <a:pt x="334259" y="1090849"/>
                </a:lnTo>
                <a:lnTo>
                  <a:pt x="311071" y="1129588"/>
                </a:lnTo>
                <a:lnTo>
                  <a:pt x="288632" y="1168819"/>
                </a:lnTo>
                <a:lnTo>
                  <a:pt x="266952" y="1208532"/>
                </a:lnTo>
                <a:lnTo>
                  <a:pt x="246041" y="1248718"/>
                </a:lnTo>
                <a:lnTo>
                  <a:pt x="225909" y="1289367"/>
                </a:lnTo>
                <a:lnTo>
                  <a:pt x="206565" y="1330469"/>
                </a:lnTo>
                <a:lnTo>
                  <a:pt x="188019" y="1372013"/>
                </a:lnTo>
                <a:lnTo>
                  <a:pt x="170282" y="1413991"/>
                </a:lnTo>
                <a:lnTo>
                  <a:pt x="153363" y="1456392"/>
                </a:lnTo>
                <a:lnTo>
                  <a:pt x="137272" y="1499206"/>
                </a:lnTo>
                <a:lnTo>
                  <a:pt x="122019" y="1542424"/>
                </a:lnTo>
                <a:lnTo>
                  <a:pt x="107614" y="1586035"/>
                </a:lnTo>
                <a:lnTo>
                  <a:pt x="94067" y="1630030"/>
                </a:lnTo>
                <a:lnTo>
                  <a:pt x="81387" y="1674398"/>
                </a:lnTo>
                <a:lnTo>
                  <a:pt x="69585" y="1719131"/>
                </a:lnTo>
                <a:lnTo>
                  <a:pt x="58670" y="1764217"/>
                </a:lnTo>
                <a:lnTo>
                  <a:pt x="48652" y="1809647"/>
                </a:lnTo>
                <a:lnTo>
                  <a:pt x="39541" y="1855412"/>
                </a:lnTo>
                <a:lnTo>
                  <a:pt x="31348" y="1901500"/>
                </a:lnTo>
                <a:lnTo>
                  <a:pt x="24081" y="1947903"/>
                </a:lnTo>
                <a:lnTo>
                  <a:pt x="17752" y="1994611"/>
                </a:lnTo>
                <a:lnTo>
                  <a:pt x="12369" y="2041613"/>
                </a:lnTo>
                <a:lnTo>
                  <a:pt x="7942" y="2088899"/>
                </a:lnTo>
                <a:lnTo>
                  <a:pt x="4482" y="2136461"/>
                </a:lnTo>
                <a:lnTo>
                  <a:pt x="1998" y="2184287"/>
                </a:lnTo>
                <a:lnTo>
                  <a:pt x="501" y="2232368"/>
                </a:lnTo>
                <a:lnTo>
                  <a:pt x="0" y="2280694"/>
                </a:lnTo>
                <a:lnTo>
                  <a:pt x="501" y="2329021"/>
                </a:lnTo>
                <a:lnTo>
                  <a:pt x="1998" y="2377102"/>
                </a:lnTo>
                <a:lnTo>
                  <a:pt x="4482" y="2424928"/>
                </a:lnTo>
                <a:lnTo>
                  <a:pt x="7942" y="2472490"/>
                </a:lnTo>
                <a:lnTo>
                  <a:pt x="12369" y="2519776"/>
                </a:lnTo>
                <a:lnTo>
                  <a:pt x="17752" y="2566778"/>
                </a:lnTo>
                <a:lnTo>
                  <a:pt x="24081" y="2613486"/>
                </a:lnTo>
                <a:lnTo>
                  <a:pt x="31348" y="2659888"/>
                </a:lnTo>
                <a:lnTo>
                  <a:pt x="39541" y="2705977"/>
                </a:lnTo>
                <a:lnTo>
                  <a:pt x="48652" y="2751741"/>
                </a:lnTo>
                <a:lnTo>
                  <a:pt x="58670" y="2797171"/>
                </a:lnTo>
                <a:lnTo>
                  <a:pt x="69585" y="2842258"/>
                </a:lnTo>
                <a:lnTo>
                  <a:pt x="81387" y="2886990"/>
                </a:lnTo>
                <a:lnTo>
                  <a:pt x="94067" y="2931358"/>
                </a:lnTo>
                <a:lnTo>
                  <a:pt x="107614" y="2975353"/>
                </a:lnTo>
                <a:lnTo>
                  <a:pt x="122019" y="3018964"/>
                </a:lnTo>
                <a:lnTo>
                  <a:pt x="137272" y="3062181"/>
                </a:lnTo>
                <a:lnTo>
                  <a:pt x="153363" y="3104996"/>
                </a:lnTo>
                <a:lnTo>
                  <a:pt x="170282" y="3147396"/>
                </a:lnTo>
                <a:lnTo>
                  <a:pt x="188019" y="3189374"/>
                </a:lnTo>
                <a:lnTo>
                  <a:pt x="206565" y="3230919"/>
                </a:lnTo>
                <a:lnTo>
                  <a:pt x="225909" y="3272020"/>
                </a:lnTo>
                <a:lnTo>
                  <a:pt x="246041" y="3312669"/>
                </a:lnTo>
                <a:lnTo>
                  <a:pt x="266952" y="3352855"/>
                </a:lnTo>
                <a:lnTo>
                  <a:pt x="288632" y="3392568"/>
                </a:lnTo>
                <a:lnTo>
                  <a:pt x="311071" y="3431798"/>
                </a:lnTo>
                <a:lnTo>
                  <a:pt x="334259" y="3470537"/>
                </a:lnTo>
                <a:lnTo>
                  <a:pt x="358185" y="3508772"/>
                </a:lnTo>
                <a:lnTo>
                  <a:pt x="382841" y="3546496"/>
                </a:lnTo>
                <a:lnTo>
                  <a:pt x="408217" y="3583697"/>
                </a:lnTo>
                <a:lnTo>
                  <a:pt x="434302" y="3620367"/>
                </a:lnTo>
                <a:lnTo>
                  <a:pt x="461086" y="3656494"/>
                </a:lnTo>
                <a:lnTo>
                  <a:pt x="488560" y="3692070"/>
                </a:lnTo>
                <a:lnTo>
                  <a:pt x="516714" y="3727084"/>
                </a:lnTo>
                <a:lnTo>
                  <a:pt x="545538" y="3761526"/>
                </a:lnTo>
                <a:lnTo>
                  <a:pt x="575021" y="3795387"/>
                </a:lnTo>
                <a:lnTo>
                  <a:pt x="605155" y="3828656"/>
                </a:lnTo>
                <a:lnTo>
                  <a:pt x="635929" y="3861324"/>
                </a:lnTo>
                <a:lnTo>
                  <a:pt x="667334" y="3893381"/>
                </a:lnTo>
                <a:lnTo>
                  <a:pt x="699359" y="3924817"/>
                </a:lnTo>
                <a:lnTo>
                  <a:pt x="731995" y="3955621"/>
                </a:lnTo>
                <a:lnTo>
                  <a:pt x="765231" y="3985785"/>
                </a:lnTo>
                <a:lnTo>
                  <a:pt x="799058" y="4015298"/>
                </a:lnTo>
                <a:lnTo>
                  <a:pt x="833466" y="4044151"/>
                </a:lnTo>
                <a:lnTo>
                  <a:pt x="868445" y="4072333"/>
                </a:lnTo>
                <a:lnTo>
                  <a:pt x="903986" y="4099834"/>
                </a:lnTo>
                <a:lnTo>
                  <a:pt x="940077" y="4126645"/>
                </a:lnTo>
                <a:lnTo>
                  <a:pt x="976710" y="4152756"/>
                </a:lnTo>
                <a:lnTo>
                  <a:pt x="1013875" y="4178156"/>
                </a:lnTo>
                <a:lnTo>
                  <a:pt x="1051561" y="4202837"/>
                </a:lnTo>
                <a:lnTo>
                  <a:pt x="1089759" y="4226787"/>
                </a:lnTo>
                <a:lnTo>
                  <a:pt x="1128458" y="4249998"/>
                </a:lnTo>
                <a:lnTo>
                  <a:pt x="1167650" y="4272459"/>
                </a:lnTo>
                <a:lnTo>
                  <a:pt x="1207324" y="4294160"/>
                </a:lnTo>
                <a:lnTo>
                  <a:pt x="1247470" y="4315092"/>
                </a:lnTo>
                <a:lnTo>
                  <a:pt x="1288078" y="4335245"/>
                </a:lnTo>
                <a:lnTo>
                  <a:pt x="1329139" y="4354608"/>
                </a:lnTo>
                <a:lnTo>
                  <a:pt x="1370643" y="4373172"/>
                </a:lnTo>
                <a:lnTo>
                  <a:pt x="1412579" y="4390927"/>
                </a:lnTo>
                <a:lnTo>
                  <a:pt x="1454937" y="4407863"/>
                </a:lnTo>
                <a:lnTo>
                  <a:pt x="1497709" y="4423970"/>
                </a:lnTo>
                <a:lnTo>
                  <a:pt x="1540884" y="4439238"/>
                </a:lnTo>
                <a:lnTo>
                  <a:pt x="1584452" y="4453657"/>
                </a:lnTo>
                <a:lnTo>
                  <a:pt x="1628403" y="4467218"/>
                </a:lnTo>
                <a:lnTo>
                  <a:pt x="1672727" y="4479911"/>
                </a:lnTo>
                <a:lnTo>
                  <a:pt x="1717415" y="4491725"/>
                </a:lnTo>
                <a:lnTo>
                  <a:pt x="1762456" y="4502650"/>
                </a:lnTo>
                <a:lnTo>
                  <a:pt x="1807842" y="4512678"/>
                </a:lnTo>
                <a:lnTo>
                  <a:pt x="1853561" y="4521798"/>
                </a:lnTo>
                <a:lnTo>
                  <a:pt x="1899604" y="4529999"/>
                </a:lnTo>
                <a:lnTo>
                  <a:pt x="1945961" y="4537273"/>
                </a:lnTo>
                <a:lnTo>
                  <a:pt x="1992622" y="4543609"/>
                </a:lnTo>
                <a:lnTo>
                  <a:pt x="2039577" y="4548998"/>
                </a:lnTo>
                <a:lnTo>
                  <a:pt x="2086817" y="4553428"/>
                </a:lnTo>
                <a:lnTo>
                  <a:pt x="2134331" y="4556892"/>
                </a:lnTo>
                <a:lnTo>
                  <a:pt x="2182110" y="4559378"/>
                </a:lnTo>
                <a:lnTo>
                  <a:pt x="2230144" y="4560877"/>
                </a:lnTo>
                <a:lnTo>
                  <a:pt x="2278422" y="4561379"/>
                </a:lnTo>
                <a:lnTo>
                  <a:pt x="2326701" y="4560877"/>
                </a:lnTo>
                <a:lnTo>
                  <a:pt x="2374734" y="4559378"/>
                </a:lnTo>
                <a:lnTo>
                  <a:pt x="2422513" y="4556892"/>
                </a:lnTo>
                <a:lnTo>
                  <a:pt x="2470028" y="4553428"/>
                </a:lnTo>
                <a:lnTo>
                  <a:pt x="2517267" y="4548998"/>
                </a:lnTo>
                <a:lnTo>
                  <a:pt x="2564223" y="4543609"/>
                </a:lnTo>
                <a:lnTo>
                  <a:pt x="2610884" y="4537273"/>
                </a:lnTo>
                <a:lnTo>
                  <a:pt x="2657241" y="4529999"/>
                </a:lnTo>
                <a:lnTo>
                  <a:pt x="2703284" y="4521798"/>
                </a:lnTo>
                <a:lnTo>
                  <a:pt x="2749003" y="4512678"/>
                </a:lnTo>
                <a:lnTo>
                  <a:pt x="2794388" y="4502650"/>
                </a:lnTo>
                <a:lnTo>
                  <a:pt x="2839430" y="4491725"/>
                </a:lnTo>
                <a:lnTo>
                  <a:pt x="2884117" y="4479911"/>
                </a:lnTo>
                <a:lnTo>
                  <a:pt x="2928442" y="4467218"/>
                </a:lnTo>
                <a:lnTo>
                  <a:pt x="2972393" y="4453657"/>
                </a:lnTo>
                <a:lnTo>
                  <a:pt x="3015961" y="4439238"/>
                </a:lnTo>
                <a:lnTo>
                  <a:pt x="3059135" y="4423970"/>
                </a:lnTo>
                <a:lnTo>
                  <a:pt x="3101907" y="4407863"/>
                </a:lnTo>
                <a:lnTo>
                  <a:pt x="3144266" y="4390927"/>
                </a:lnTo>
                <a:lnTo>
                  <a:pt x="3186202" y="4373172"/>
                </a:lnTo>
                <a:lnTo>
                  <a:pt x="3227705" y="4354608"/>
                </a:lnTo>
                <a:lnTo>
                  <a:pt x="3268766" y="4335245"/>
                </a:lnTo>
                <a:lnTo>
                  <a:pt x="3309374" y="4315092"/>
                </a:lnTo>
                <a:lnTo>
                  <a:pt x="3349521" y="4294160"/>
                </a:lnTo>
                <a:lnTo>
                  <a:pt x="3389194" y="4272459"/>
                </a:lnTo>
                <a:lnTo>
                  <a:pt x="3428386" y="4249998"/>
                </a:lnTo>
                <a:lnTo>
                  <a:pt x="3467086" y="4226787"/>
                </a:lnTo>
                <a:lnTo>
                  <a:pt x="3505284" y="4202837"/>
                </a:lnTo>
                <a:lnTo>
                  <a:pt x="3542970" y="4178156"/>
                </a:lnTo>
                <a:lnTo>
                  <a:pt x="3580134" y="4152756"/>
                </a:lnTo>
                <a:lnTo>
                  <a:pt x="3616767" y="4126645"/>
                </a:lnTo>
                <a:lnTo>
                  <a:pt x="3652859" y="4099834"/>
                </a:lnTo>
                <a:lnTo>
                  <a:pt x="3688399" y="4072333"/>
                </a:lnTo>
                <a:lnTo>
                  <a:pt x="3723378" y="4044151"/>
                </a:lnTo>
                <a:lnTo>
                  <a:pt x="3757787" y="4015298"/>
                </a:lnTo>
                <a:lnTo>
                  <a:pt x="3791614" y="3985785"/>
                </a:lnTo>
                <a:lnTo>
                  <a:pt x="3824850" y="3955621"/>
                </a:lnTo>
                <a:lnTo>
                  <a:pt x="3857486" y="3924817"/>
                </a:lnTo>
                <a:lnTo>
                  <a:pt x="3889511" y="3893381"/>
                </a:lnTo>
                <a:lnTo>
                  <a:pt x="3920915" y="3861324"/>
                </a:lnTo>
                <a:lnTo>
                  <a:pt x="3951689" y="3828656"/>
                </a:lnTo>
                <a:lnTo>
                  <a:pt x="3981823" y="3795387"/>
                </a:lnTo>
                <a:lnTo>
                  <a:pt x="4011307" y="3761526"/>
                </a:lnTo>
                <a:lnTo>
                  <a:pt x="4040131" y="3727084"/>
                </a:lnTo>
                <a:lnTo>
                  <a:pt x="4068285" y="3692070"/>
                </a:lnTo>
                <a:lnTo>
                  <a:pt x="4095759" y="3656494"/>
                </a:lnTo>
                <a:lnTo>
                  <a:pt x="4122543" y="3620367"/>
                </a:lnTo>
                <a:lnTo>
                  <a:pt x="4148628" y="3583697"/>
                </a:lnTo>
                <a:lnTo>
                  <a:pt x="4174003" y="3546496"/>
                </a:lnTo>
                <a:lnTo>
                  <a:pt x="4198659" y="3508772"/>
                </a:lnTo>
                <a:lnTo>
                  <a:pt x="4222586" y="3470537"/>
                </a:lnTo>
                <a:lnTo>
                  <a:pt x="4245774" y="3431798"/>
                </a:lnTo>
                <a:lnTo>
                  <a:pt x="4268212" y="3392568"/>
                </a:lnTo>
                <a:lnTo>
                  <a:pt x="4289892" y="3352855"/>
                </a:lnTo>
                <a:lnTo>
                  <a:pt x="4310803" y="3312669"/>
                </a:lnTo>
                <a:lnTo>
                  <a:pt x="4330936" y="3272020"/>
                </a:lnTo>
                <a:lnTo>
                  <a:pt x="4350280" y="3230919"/>
                </a:lnTo>
                <a:lnTo>
                  <a:pt x="4368825" y="3189374"/>
                </a:lnTo>
                <a:lnTo>
                  <a:pt x="4386562" y="3147396"/>
                </a:lnTo>
                <a:lnTo>
                  <a:pt x="4403481" y="3104996"/>
                </a:lnTo>
                <a:lnTo>
                  <a:pt x="4419572" y="3062181"/>
                </a:lnTo>
                <a:lnTo>
                  <a:pt x="4434825" y="3018964"/>
                </a:lnTo>
                <a:lnTo>
                  <a:pt x="4449230" y="2975353"/>
                </a:lnTo>
                <a:lnTo>
                  <a:pt x="4462778" y="2931358"/>
                </a:lnTo>
                <a:lnTo>
                  <a:pt x="4475458" y="2886990"/>
                </a:lnTo>
                <a:lnTo>
                  <a:pt x="4487260" y="2842258"/>
                </a:lnTo>
                <a:lnTo>
                  <a:pt x="4498175" y="2797171"/>
                </a:lnTo>
                <a:lnTo>
                  <a:pt x="4508193" y="2751741"/>
                </a:lnTo>
                <a:lnTo>
                  <a:pt x="4517303" y="2705977"/>
                </a:lnTo>
                <a:lnTo>
                  <a:pt x="4525497" y="2659888"/>
                </a:lnTo>
                <a:lnTo>
                  <a:pt x="4532763" y="2613486"/>
                </a:lnTo>
                <a:lnTo>
                  <a:pt x="4539093" y="2566778"/>
                </a:lnTo>
                <a:lnTo>
                  <a:pt x="4544476" y="2519776"/>
                </a:lnTo>
                <a:lnTo>
                  <a:pt x="4548902" y="2472490"/>
                </a:lnTo>
                <a:lnTo>
                  <a:pt x="4552363" y="2424928"/>
                </a:lnTo>
                <a:lnTo>
                  <a:pt x="4554846" y="2377102"/>
                </a:lnTo>
                <a:lnTo>
                  <a:pt x="4556344" y="2329021"/>
                </a:lnTo>
                <a:lnTo>
                  <a:pt x="4556845" y="2280694"/>
                </a:lnTo>
                <a:lnTo>
                  <a:pt x="4556344" y="2232368"/>
                </a:lnTo>
                <a:lnTo>
                  <a:pt x="4554846" y="2184287"/>
                </a:lnTo>
                <a:lnTo>
                  <a:pt x="4552363" y="2136461"/>
                </a:lnTo>
                <a:lnTo>
                  <a:pt x="4548902" y="2088899"/>
                </a:lnTo>
                <a:lnTo>
                  <a:pt x="4544476" y="2041613"/>
                </a:lnTo>
                <a:lnTo>
                  <a:pt x="4539093" y="1994611"/>
                </a:lnTo>
                <a:lnTo>
                  <a:pt x="4532763" y="1947903"/>
                </a:lnTo>
                <a:lnTo>
                  <a:pt x="4525497" y="1901500"/>
                </a:lnTo>
                <a:lnTo>
                  <a:pt x="4517303" y="1855412"/>
                </a:lnTo>
                <a:lnTo>
                  <a:pt x="4508193" y="1809647"/>
                </a:lnTo>
                <a:lnTo>
                  <a:pt x="4498175" y="1764217"/>
                </a:lnTo>
                <a:lnTo>
                  <a:pt x="4487260" y="1719131"/>
                </a:lnTo>
                <a:lnTo>
                  <a:pt x="4475458" y="1674398"/>
                </a:lnTo>
                <a:lnTo>
                  <a:pt x="4462778" y="1630030"/>
                </a:lnTo>
                <a:lnTo>
                  <a:pt x="4449230" y="1586035"/>
                </a:lnTo>
                <a:lnTo>
                  <a:pt x="4434825" y="1542424"/>
                </a:lnTo>
                <a:lnTo>
                  <a:pt x="4419572" y="1499206"/>
                </a:lnTo>
                <a:lnTo>
                  <a:pt x="4403481" y="1456392"/>
                </a:lnTo>
                <a:lnTo>
                  <a:pt x="4386562" y="1413991"/>
                </a:lnTo>
                <a:lnTo>
                  <a:pt x="4368825" y="1372013"/>
                </a:lnTo>
                <a:lnTo>
                  <a:pt x="4350280" y="1330469"/>
                </a:lnTo>
                <a:lnTo>
                  <a:pt x="4330936" y="1289367"/>
                </a:lnTo>
                <a:lnTo>
                  <a:pt x="4310803" y="1248718"/>
                </a:lnTo>
                <a:lnTo>
                  <a:pt x="4289892" y="1208532"/>
                </a:lnTo>
                <a:lnTo>
                  <a:pt x="4268212" y="1168819"/>
                </a:lnTo>
                <a:lnTo>
                  <a:pt x="4245774" y="1129588"/>
                </a:lnTo>
                <a:lnTo>
                  <a:pt x="4222586" y="1090849"/>
                </a:lnTo>
                <a:lnTo>
                  <a:pt x="4198659" y="1052613"/>
                </a:lnTo>
                <a:lnTo>
                  <a:pt x="4174003" y="1014890"/>
                </a:lnTo>
                <a:lnTo>
                  <a:pt x="4148628" y="977688"/>
                </a:lnTo>
                <a:lnTo>
                  <a:pt x="4122543" y="941018"/>
                </a:lnTo>
                <a:lnTo>
                  <a:pt x="4095759" y="904891"/>
                </a:lnTo>
                <a:lnTo>
                  <a:pt x="4068285" y="869315"/>
                </a:lnTo>
                <a:lnTo>
                  <a:pt x="4040131" y="834301"/>
                </a:lnTo>
                <a:lnTo>
                  <a:pt x="4011307" y="799858"/>
                </a:lnTo>
                <a:lnTo>
                  <a:pt x="3981823" y="765998"/>
                </a:lnTo>
                <a:lnTo>
                  <a:pt x="3951689" y="732728"/>
                </a:lnTo>
                <a:lnTo>
                  <a:pt x="3920915" y="700060"/>
                </a:lnTo>
                <a:lnTo>
                  <a:pt x="3889511" y="668003"/>
                </a:lnTo>
                <a:lnTo>
                  <a:pt x="3857486" y="636567"/>
                </a:lnTo>
                <a:lnTo>
                  <a:pt x="3824850" y="605762"/>
                </a:lnTo>
                <a:lnTo>
                  <a:pt x="3791614" y="575598"/>
                </a:lnTo>
                <a:lnTo>
                  <a:pt x="3757787" y="546085"/>
                </a:lnTo>
                <a:lnTo>
                  <a:pt x="3723378" y="517232"/>
                </a:lnTo>
                <a:lnTo>
                  <a:pt x="3688399" y="489050"/>
                </a:lnTo>
                <a:lnTo>
                  <a:pt x="3652859" y="461548"/>
                </a:lnTo>
                <a:lnTo>
                  <a:pt x="3616767" y="434737"/>
                </a:lnTo>
                <a:lnTo>
                  <a:pt x="3580134" y="408626"/>
                </a:lnTo>
                <a:lnTo>
                  <a:pt x="3542970" y="383226"/>
                </a:lnTo>
                <a:lnTo>
                  <a:pt x="3505284" y="358545"/>
                </a:lnTo>
                <a:lnTo>
                  <a:pt x="3467086" y="334594"/>
                </a:lnTo>
                <a:lnTo>
                  <a:pt x="3428386" y="311383"/>
                </a:lnTo>
                <a:lnTo>
                  <a:pt x="3389194" y="288922"/>
                </a:lnTo>
                <a:lnTo>
                  <a:pt x="3349521" y="267220"/>
                </a:lnTo>
                <a:lnTo>
                  <a:pt x="3309374" y="246288"/>
                </a:lnTo>
                <a:lnTo>
                  <a:pt x="3268766" y="226136"/>
                </a:lnTo>
                <a:lnTo>
                  <a:pt x="3227705" y="206772"/>
                </a:lnTo>
                <a:lnTo>
                  <a:pt x="3186202" y="188208"/>
                </a:lnTo>
                <a:lnTo>
                  <a:pt x="3144266" y="170453"/>
                </a:lnTo>
                <a:lnTo>
                  <a:pt x="3101907" y="153517"/>
                </a:lnTo>
                <a:lnTo>
                  <a:pt x="3059135" y="137410"/>
                </a:lnTo>
                <a:lnTo>
                  <a:pt x="3015961" y="122142"/>
                </a:lnTo>
                <a:lnTo>
                  <a:pt x="2972393" y="107722"/>
                </a:lnTo>
                <a:lnTo>
                  <a:pt x="2928442" y="94161"/>
                </a:lnTo>
                <a:lnTo>
                  <a:pt x="2884117" y="81469"/>
                </a:lnTo>
                <a:lnTo>
                  <a:pt x="2839430" y="69655"/>
                </a:lnTo>
                <a:lnTo>
                  <a:pt x="2794388" y="58729"/>
                </a:lnTo>
                <a:lnTo>
                  <a:pt x="2749003" y="48701"/>
                </a:lnTo>
                <a:lnTo>
                  <a:pt x="2703284" y="39581"/>
                </a:lnTo>
                <a:lnTo>
                  <a:pt x="2657241" y="31379"/>
                </a:lnTo>
                <a:lnTo>
                  <a:pt x="2610884" y="24106"/>
                </a:lnTo>
                <a:lnTo>
                  <a:pt x="2564223" y="17769"/>
                </a:lnTo>
                <a:lnTo>
                  <a:pt x="2517267" y="12381"/>
                </a:lnTo>
                <a:lnTo>
                  <a:pt x="2470028" y="7950"/>
                </a:lnTo>
                <a:lnTo>
                  <a:pt x="2422513" y="4487"/>
                </a:lnTo>
                <a:lnTo>
                  <a:pt x="2374734" y="2000"/>
                </a:lnTo>
                <a:lnTo>
                  <a:pt x="2326701" y="501"/>
                </a:lnTo>
                <a:lnTo>
                  <a:pt x="227842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endParaRPr lang="en-US" sz="1998">
              <a:solidFill>
                <a:srgbClr val="FFFFFF"/>
              </a:solidFill>
            </a:endParaRPr>
          </a:p>
        </p:txBody>
      </p:sp>
      <p:sp>
        <p:nvSpPr>
          <p:cNvPr id="72" name="Graphic 72">
            <a:extLst>
              <a:ext uri="{FF2B5EF4-FFF2-40B4-BE49-F238E27FC236}">
                <a16:creationId xmlns:a16="http://schemas.microsoft.com/office/drawing/2014/main" id="{6996D266-09CC-962D-7BEF-B97CFA2FCE54}"/>
              </a:ext>
            </a:extLst>
          </p:cNvPr>
          <p:cNvSpPr/>
          <p:nvPr/>
        </p:nvSpPr>
        <p:spPr>
          <a:xfrm>
            <a:off x="6147150" y="1816854"/>
            <a:ext cx="16490" cy="16075"/>
          </a:xfrm>
          <a:custGeom>
            <a:avLst/>
            <a:gdLst/>
            <a:ahLst/>
            <a:cxnLst/>
            <a:rect l="l" t="t" r="r" b="b"/>
            <a:pathLst>
              <a:path w="30480" h="30480">
                <a:moveTo>
                  <a:pt x="0" y="0"/>
                </a:moveTo>
                <a:lnTo>
                  <a:pt x="30344" y="30344"/>
                </a:lnTo>
              </a:path>
            </a:pathLst>
          </a:custGeom>
          <a:ln w="10470">
            <a:solidFill>
              <a:schemeClr val="bg1"/>
            </a:solidFill>
            <a:prstDash val="solid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endParaRPr lang="en-US" sz="1998"/>
          </a:p>
        </p:txBody>
      </p:sp>
      <p:sp>
        <p:nvSpPr>
          <p:cNvPr id="73" name="Graphic 73">
            <a:extLst>
              <a:ext uri="{FF2B5EF4-FFF2-40B4-BE49-F238E27FC236}">
                <a16:creationId xmlns:a16="http://schemas.microsoft.com/office/drawing/2014/main" id="{A261CD7A-A828-BEB4-0AD0-728A3DFE0769}"/>
              </a:ext>
            </a:extLst>
          </p:cNvPr>
          <p:cNvSpPr/>
          <p:nvPr/>
        </p:nvSpPr>
        <p:spPr>
          <a:xfrm>
            <a:off x="5753166" y="1753419"/>
            <a:ext cx="475808" cy="463822"/>
          </a:xfrm>
          <a:custGeom>
            <a:avLst/>
            <a:gdLst/>
            <a:ahLst/>
            <a:cxnLst/>
            <a:rect l="l" t="t" r="r" b="b"/>
            <a:pathLst>
              <a:path w="879475" h="879475">
                <a:moveTo>
                  <a:pt x="30344" y="878864"/>
                </a:moveTo>
                <a:lnTo>
                  <a:pt x="107971" y="853860"/>
                </a:lnTo>
                <a:lnTo>
                  <a:pt x="151230" y="837623"/>
                </a:lnTo>
                <a:lnTo>
                  <a:pt x="197229" y="803002"/>
                </a:lnTo>
                <a:lnTo>
                  <a:pt x="804090" y="196141"/>
                </a:lnTo>
                <a:lnTo>
                  <a:pt x="846566" y="144128"/>
                </a:lnTo>
                <a:lnTo>
                  <a:pt x="872142" y="92543"/>
                </a:lnTo>
                <a:lnTo>
                  <a:pt x="878864" y="47243"/>
                </a:lnTo>
                <a:lnTo>
                  <a:pt x="864779" y="14084"/>
                </a:lnTo>
                <a:lnTo>
                  <a:pt x="831620" y="0"/>
                </a:lnTo>
                <a:lnTo>
                  <a:pt x="786320" y="6721"/>
                </a:lnTo>
                <a:lnTo>
                  <a:pt x="734735" y="32297"/>
                </a:lnTo>
                <a:lnTo>
                  <a:pt x="682722" y="74773"/>
                </a:lnTo>
                <a:lnTo>
                  <a:pt x="75861" y="681634"/>
                </a:lnTo>
                <a:lnTo>
                  <a:pt x="49868" y="721850"/>
                </a:lnTo>
                <a:lnTo>
                  <a:pt x="25361" y="777645"/>
                </a:lnTo>
                <a:lnTo>
                  <a:pt x="7139" y="827157"/>
                </a:lnTo>
                <a:lnTo>
                  <a:pt x="0" y="848519"/>
                </a:lnTo>
                <a:lnTo>
                  <a:pt x="30344" y="878864"/>
                </a:lnTo>
                <a:close/>
              </a:path>
            </a:pathLst>
          </a:custGeom>
          <a:ln w="10470">
            <a:solidFill>
              <a:schemeClr val="bg1"/>
            </a:solidFill>
            <a:prstDash val="solid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endParaRPr lang="en-US" sz="1998"/>
          </a:p>
        </p:txBody>
      </p:sp>
      <p:pic>
        <p:nvPicPr>
          <p:cNvPr id="74" name="Image 74">
            <a:extLst>
              <a:ext uri="{FF2B5EF4-FFF2-40B4-BE49-F238E27FC236}">
                <a16:creationId xmlns:a16="http://schemas.microsoft.com/office/drawing/2014/main" id="{E56F434B-1842-B750-B4E6-760ED5269097}"/>
              </a:ext>
            </a:extLst>
          </p:cNvPr>
          <p:cNvPicPr/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4672" y="2078135"/>
            <a:ext cx="210863" cy="205552"/>
          </a:xfrm>
          <a:prstGeom prst="rect">
            <a:avLst/>
          </a:prstGeom>
        </p:spPr>
      </p:pic>
      <p:sp>
        <p:nvSpPr>
          <p:cNvPr id="75" name="Graphic 75">
            <a:extLst>
              <a:ext uri="{FF2B5EF4-FFF2-40B4-BE49-F238E27FC236}">
                <a16:creationId xmlns:a16="http://schemas.microsoft.com/office/drawing/2014/main" id="{F27B954A-ABF8-9032-8907-8DB6DC9C5E3D}"/>
              </a:ext>
            </a:extLst>
          </p:cNvPr>
          <p:cNvSpPr/>
          <p:nvPr/>
        </p:nvSpPr>
        <p:spPr>
          <a:xfrm>
            <a:off x="5679292" y="1848860"/>
            <a:ext cx="451760" cy="440380"/>
          </a:xfrm>
          <a:custGeom>
            <a:avLst/>
            <a:gdLst/>
            <a:ahLst/>
            <a:cxnLst/>
            <a:rect l="l" t="t" r="r" b="b"/>
            <a:pathLst>
              <a:path w="835025" h="835025">
                <a:moveTo>
                  <a:pt x="640661" y="72406"/>
                </a:moveTo>
                <a:lnTo>
                  <a:pt x="75861" y="0"/>
                </a:lnTo>
                <a:lnTo>
                  <a:pt x="0" y="75861"/>
                </a:lnTo>
                <a:lnTo>
                  <a:pt x="463420" y="249636"/>
                </a:lnTo>
              </a:path>
              <a:path w="835025" h="835025">
                <a:moveTo>
                  <a:pt x="584798" y="371014"/>
                </a:moveTo>
                <a:lnTo>
                  <a:pt x="758584" y="834435"/>
                </a:lnTo>
                <a:lnTo>
                  <a:pt x="834445" y="758584"/>
                </a:lnTo>
                <a:lnTo>
                  <a:pt x="762029" y="193784"/>
                </a:lnTo>
              </a:path>
            </a:pathLst>
          </a:custGeom>
          <a:ln w="10470">
            <a:solidFill>
              <a:schemeClr val="bg1"/>
            </a:solidFill>
            <a:prstDash val="solid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endParaRPr lang="en-US" sz="1998"/>
          </a:p>
        </p:txBody>
      </p:sp>
      <p:pic>
        <p:nvPicPr>
          <p:cNvPr id="76" name="Image 76">
            <a:extLst>
              <a:ext uri="{FF2B5EF4-FFF2-40B4-BE49-F238E27FC236}">
                <a16:creationId xmlns:a16="http://schemas.microsoft.com/office/drawing/2014/main" id="{310BD55C-358D-C92E-A37C-A1D546627709}"/>
              </a:ext>
            </a:extLst>
          </p:cNvPr>
          <p:cNvPicPr/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1784" y="2024145"/>
            <a:ext cx="62540" cy="85699"/>
          </a:xfrm>
          <a:prstGeom prst="rect">
            <a:avLst/>
          </a:prstGeom>
        </p:spPr>
      </p:pic>
      <p:pic>
        <p:nvPicPr>
          <p:cNvPr id="77" name="Image 77">
            <a:extLst>
              <a:ext uri="{FF2B5EF4-FFF2-40B4-BE49-F238E27FC236}">
                <a16:creationId xmlns:a16="http://schemas.microsoft.com/office/drawing/2014/main" id="{A99AF149-4BAE-B601-94B2-8C34DA3C8287}"/>
              </a:ext>
            </a:extLst>
          </p:cNvPr>
          <p:cNvPicPr/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3004" y="1816113"/>
            <a:ext cx="87913" cy="60965"/>
          </a:xfrm>
          <a:prstGeom prst="rect">
            <a:avLst/>
          </a:prstGeom>
        </p:spPr>
      </p:pic>
      <p:sp>
        <p:nvSpPr>
          <p:cNvPr id="78" name="Graphic 78">
            <a:extLst>
              <a:ext uri="{FF2B5EF4-FFF2-40B4-BE49-F238E27FC236}">
                <a16:creationId xmlns:a16="http://schemas.microsoft.com/office/drawing/2014/main" id="{CBE7E879-25FF-0F50-BFE3-956CAC70DFD5}"/>
              </a:ext>
            </a:extLst>
          </p:cNvPr>
          <p:cNvSpPr/>
          <p:nvPr/>
        </p:nvSpPr>
        <p:spPr>
          <a:xfrm flipV="1">
            <a:off x="5420480" y="2640860"/>
            <a:ext cx="2109529" cy="48923"/>
          </a:xfrm>
          <a:custGeom>
            <a:avLst/>
            <a:gdLst/>
            <a:ahLst/>
            <a:cxnLst/>
            <a:rect l="l" t="t" r="r" b="b"/>
            <a:pathLst>
              <a:path w="3568700">
                <a:moveTo>
                  <a:pt x="3568132" y="0"/>
                </a:moveTo>
                <a:lnTo>
                  <a:pt x="0" y="0"/>
                </a:lnTo>
              </a:path>
            </a:pathLst>
          </a:custGeom>
          <a:ln w="12700">
            <a:solidFill>
              <a:schemeClr val="bg1"/>
            </a:solidFill>
            <a:prstDash val="dash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endParaRPr lang="en-US" sz="1998"/>
          </a:p>
        </p:txBody>
      </p:sp>
      <p:pic>
        <p:nvPicPr>
          <p:cNvPr id="80" name="Image 83">
            <a:extLst>
              <a:ext uri="{FF2B5EF4-FFF2-40B4-BE49-F238E27FC236}">
                <a16:creationId xmlns:a16="http://schemas.microsoft.com/office/drawing/2014/main" id="{BFFE01DD-3BD6-CFF9-4EE7-1FC49C804DE6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327801" y="3527987"/>
            <a:ext cx="2912" cy="1192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D4D34CAD-2D46-EEAF-8354-D3594EA44D1D}"/>
              </a:ext>
            </a:extLst>
          </p:cNvPr>
          <p:cNvSpPr txBox="1"/>
          <p:nvPr/>
        </p:nvSpPr>
        <p:spPr>
          <a:xfrm>
            <a:off x="5008651" y="1511742"/>
            <a:ext cx="2462018" cy="1157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4994" b="1" dirty="0">
                <a:solidFill>
                  <a:srgbClr val="FFFFFF"/>
                </a:solidFill>
                <a:latin typeface="Helvetica" panose="020B0604020202020204"/>
                <a:cs typeface="Helvetica" panose="020B0604020202020204"/>
              </a:rPr>
              <a:t>507</a:t>
            </a:r>
            <a:r>
              <a:rPr lang="en-US" altLang="zh-CN" sz="3596" b="1" dirty="0">
                <a:solidFill>
                  <a:srgbClr val="FFFFFF"/>
                </a:solidFill>
                <a:latin typeface="Helvetica" panose="020B0604020202020204"/>
                <a:cs typeface="Helvetica" panose="020B0604020202020204"/>
              </a:rPr>
              <a:t> </a:t>
            </a:r>
          </a:p>
          <a:p>
            <a:pPr algn="r"/>
            <a:r>
              <a:rPr lang="en-US" altLang="zh-CN" sz="963" dirty="0">
                <a:solidFill>
                  <a:srgbClr val="FFFFFF"/>
                </a:solidFill>
                <a:latin typeface="Helvetica" panose="020B0604020202020204"/>
                <a:cs typeface="Helvetica" panose="020B0604020202020204"/>
              </a:rPr>
              <a:t>Aircraft </a:t>
            </a:r>
          </a:p>
          <a:p>
            <a:pPr algn="r"/>
            <a:r>
              <a:rPr lang="en-US" altLang="zh-CN" sz="963" dirty="0">
                <a:solidFill>
                  <a:srgbClr val="FFFFFF"/>
                </a:solidFill>
                <a:latin typeface="Helvetica" panose="020B0604020202020204"/>
                <a:cs typeface="Helvetica" panose="020B0604020202020204"/>
              </a:rPr>
              <a:t>Current Fleet &amp; Committed</a:t>
            </a:r>
            <a:endParaRPr lang="en-US" sz="963" dirty="0">
              <a:solidFill>
                <a:srgbClr val="FFFFFF"/>
              </a:solidFill>
              <a:latin typeface="Helvetica" panose="020B0604020202020204"/>
              <a:cs typeface="Helvetica" panose="020B0604020202020204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020CAAE-0187-D66E-97B4-ED3C17F13DD0}"/>
              </a:ext>
            </a:extLst>
          </p:cNvPr>
          <p:cNvSpPr txBox="1"/>
          <p:nvPr/>
        </p:nvSpPr>
        <p:spPr>
          <a:xfrm>
            <a:off x="6063712" y="2701291"/>
            <a:ext cx="1307736" cy="438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56" dirty="0">
                <a:solidFill>
                  <a:srgbClr val="FFFFFF"/>
                </a:solidFill>
                <a:latin typeface="Helvetica" panose="020B0604020202020204"/>
                <a:cs typeface="Helvetica" panose="020B0604020202020204"/>
              </a:rPr>
              <a:t>Average Aircraft Age </a:t>
            </a:r>
          </a:p>
          <a:p>
            <a:pPr algn="r"/>
            <a:r>
              <a:rPr lang="en-US" sz="1391" b="1" dirty="0">
                <a:solidFill>
                  <a:srgbClr val="FFFFFF"/>
                </a:solidFill>
                <a:latin typeface="Helvetica" panose="020B0604020202020204"/>
                <a:cs typeface="Helvetica" panose="020B0604020202020204"/>
              </a:rPr>
              <a:t>5.7 Years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DBEF7BF-D237-C8B6-D534-F0AD0AC7862A}"/>
              </a:ext>
            </a:extLst>
          </p:cNvPr>
          <p:cNvSpPr txBox="1"/>
          <p:nvPr/>
        </p:nvSpPr>
        <p:spPr>
          <a:xfrm>
            <a:off x="5540584" y="3097520"/>
            <a:ext cx="1671889" cy="438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56" dirty="0">
                <a:solidFill>
                  <a:srgbClr val="FFFFFF"/>
                </a:solidFill>
                <a:latin typeface="Helvetica" panose="020B0604020202020204"/>
                <a:cs typeface="Helvetica" panose="020B0604020202020204"/>
              </a:rPr>
              <a:t>Remaining Lease Term</a:t>
            </a:r>
          </a:p>
          <a:p>
            <a:pPr algn="r"/>
            <a:r>
              <a:rPr lang="en-US" sz="1391" b="1" dirty="0">
                <a:solidFill>
                  <a:srgbClr val="FFFFFF"/>
                </a:solidFill>
                <a:latin typeface="Helvetica" panose="020B0604020202020204"/>
                <a:cs typeface="Helvetica" panose="020B0604020202020204"/>
              </a:rPr>
              <a:t>7.4 Years</a:t>
            </a:r>
          </a:p>
        </p:txBody>
      </p:sp>
      <p:sp>
        <p:nvSpPr>
          <p:cNvPr id="79" name="Graphic 79">
            <a:extLst>
              <a:ext uri="{FF2B5EF4-FFF2-40B4-BE49-F238E27FC236}">
                <a16:creationId xmlns:a16="http://schemas.microsoft.com/office/drawing/2014/main" id="{B6C81706-BC93-6A3B-CCBE-633030892FC7}"/>
              </a:ext>
            </a:extLst>
          </p:cNvPr>
          <p:cNvSpPr/>
          <p:nvPr/>
        </p:nvSpPr>
        <p:spPr>
          <a:xfrm>
            <a:off x="4153364" y="2701291"/>
            <a:ext cx="1466654" cy="1398258"/>
          </a:xfrm>
          <a:custGeom>
            <a:avLst/>
            <a:gdLst/>
            <a:ahLst/>
            <a:cxnLst/>
            <a:rect l="l" t="t" r="r" b="b"/>
            <a:pathLst>
              <a:path w="2902585" h="2876550">
                <a:moveTo>
                  <a:pt x="1451212" y="0"/>
                </a:moveTo>
                <a:lnTo>
                  <a:pt x="1402335" y="800"/>
                </a:lnTo>
                <a:lnTo>
                  <a:pt x="1353863" y="3184"/>
                </a:lnTo>
                <a:lnTo>
                  <a:pt x="1305821" y="7127"/>
                </a:lnTo>
                <a:lnTo>
                  <a:pt x="1258235" y="12603"/>
                </a:lnTo>
                <a:lnTo>
                  <a:pt x="1211129" y="19588"/>
                </a:lnTo>
                <a:lnTo>
                  <a:pt x="1164530" y="28055"/>
                </a:lnTo>
                <a:lnTo>
                  <a:pt x="1118462" y="37981"/>
                </a:lnTo>
                <a:lnTo>
                  <a:pt x="1072951" y="49340"/>
                </a:lnTo>
                <a:lnTo>
                  <a:pt x="1028023" y="62106"/>
                </a:lnTo>
                <a:lnTo>
                  <a:pt x="983702" y="76255"/>
                </a:lnTo>
                <a:lnTo>
                  <a:pt x="940014" y="91761"/>
                </a:lnTo>
                <a:lnTo>
                  <a:pt x="896985" y="108599"/>
                </a:lnTo>
                <a:lnTo>
                  <a:pt x="854641" y="126744"/>
                </a:lnTo>
                <a:lnTo>
                  <a:pt x="813005" y="146171"/>
                </a:lnTo>
                <a:lnTo>
                  <a:pt x="772104" y="166855"/>
                </a:lnTo>
                <a:lnTo>
                  <a:pt x="731964" y="188770"/>
                </a:lnTo>
                <a:lnTo>
                  <a:pt x="692609" y="211891"/>
                </a:lnTo>
                <a:lnTo>
                  <a:pt x="654065" y="236194"/>
                </a:lnTo>
                <a:lnTo>
                  <a:pt x="616357" y="261652"/>
                </a:lnTo>
                <a:lnTo>
                  <a:pt x="579511" y="288242"/>
                </a:lnTo>
                <a:lnTo>
                  <a:pt x="543552" y="315937"/>
                </a:lnTo>
                <a:lnTo>
                  <a:pt x="508506" y="344712"/>
                </a:lnTo>
                <a:lnTo>
                  <a:pt x="474398" y="374543"/>
                </a:lnTo>
                <a:lnTo>
                  <a:pt x="441253" y="405404"/>
                </a:lnTo>
                <a:lnTo>
                  <a:pt x="409096" y="437270"/>
                </a:lnTo>
                <a:lnTo>
                  <a:pt x="377954" y="470116"/>
                </a:lnTo>
                <a:lnTo>
                  <a:pt x="347852" y="503916"/>
                </a:lnTo>
                <a:lnTo>
                  <a:pt x="318814" y="538646"/>
                </a:lnTo>
                <a:lnTo>
                  <a:pt x="290867" y="574280"/>
                </a:lnTo>
                <a:lnTo>
                  <a:pt x="264035" y="610794"/>
                </a:lnTo>
                <a:lnTo>
                  <a:pt x="238345" y="648161"/>
                </a:lnTo>
                <a:lnTo>
                  <a:pt x="213821" y="686357"/>
                </a:lnTo>
                <a:lnTo>
                  <a:pt x="190489" y="725357"/>
                </a:lnTo>
                <a:lnTo>
                  <a:pt x="168374" y="765135"/>
                </a:lnTo>
                <a:lnTo>
                  <a:pt x="147502" y="805667"/>
                </a:lnTo>
                <a:lnTo>
                  <a:pt x="127898" y="846927"/>
                </a:lnTo>
                <a:lnTo>
                  <a:pt x="109588" y="888889"/>
                </a:lnTo>
                <a:lnTo>
                  <a:pt x="92596" y="931530"/>
                </a:lnTo>
                <a:lnTo>
                  <a:pt x="76949" y="974823"/>
                </a:lnTo>
                <a:lnTo>
                  <a:pt x="62672" y="1018744"/>
                </a:lnTo>
                <a:lnTo>
                  <a:pt x="49789" y="1063267"/>
                </a:lnTo>
                <a:lnTo>
                  <a:pt x="38327" y="1108367"/>
                </a:lnTo>
                <a:lnTo>
                  <a:pt x="28311" y="1154019"/>
                </a:lnTo>
                <a:lnTo>
                  <a:pt x="19766" y="1200197"/>
                </a:lnTo>
                <a:lnTo>
                  <a:pt x="12718" y="1246878"/>
                </a:lnTo>
                <a:lnTo>
                  <a:pt x="7192" y="1294035"/>
                </a:lnTo>
                <a:lnTo>
                  <a:pt x="3213" y="1341643"/>
                </a:lnTo>
                <a:lnTo>
                  <a:pt x="807" y="1389677"/>
                </a:lnTo>
                <a:lnTo>
                  <a:pt x="0" y="1438113"/>
                </a:lnTo>
                <a:lnTo>
                  <a:pt x="807" y="1486547"/>
                </a:lnTo>
                <a:lnTo>
                  <a:pt x="3213" y="1534581"/>
                </a:lnTo>
                <a:lnTo>
                  <a:pt x="7192" y="1582189"/>
                </a:lnTo>
                <a:lnTo>
                  <a:pt x="12718" y="1629345"/>
                </a:lnTo>
                <a:lnTo>
                  <a:pt x="19766" y="1676025"/>
                </a:lnTo>
                <a:lnTo>
                  <a:pt x="28311" y="1722203"/>
                </a:lnTo>
                <a:lnTo>
                  <a:pt x="38327" y="1767855"/>
                </a:lnTo>
                <a:lnTo>
                  <a:pt x="49789" y="1812954"/>
                </a:lnTo>
                <a:lnTo>
                  <a:pt x="62672" y="1857476"/>
                </a:lnTo>
                <a:lnTo>
                  <a:pt x="76949" y="1901396"/>
                </a:lnTo>
                <a:lnTo>
                  <a:pt x="92596" y="1944689"/>
                </a:lnTo>
                <a:lnTo>
                  <a:pt x="109588" y="1987329"/>
                </a:lnTo>
                <a:lnTo>
                  <a:pt x="127898" y="2029291"/>
                </a:lnTo>
                <a:lnTo>
                  <a:pt x="147502" y="2070550"/>
                </a:lnTo>
                <a:lnTo>
                  <a:pt x="168374" y="2111081"/>
                </a:lnTo>
                <a:lnTo>
                  <a:pt x="190489" y="2150859"/>
                </a:lnTo>
                <a:lnTo>
                  <a:pt x="213821" y="2189858"/>
                </a:lnTo>
                <a:lnTo>
                  <a:pt x="238345" y="2228053"/>
                </a:lnTo>
                <a:lnTo>
                  <a:pt x="264035" y="2265420"/>
                </a:lnTo>
                <a:lnTo>
                  <a:pt x="290867" y="2301933"/>
                </a:lnTo>
                <a:lnTo>
                  <a:pt x="318814" y="2337567"/>
                </a:lnTo>
                <a:lnTo>
                  <a:pt x="347852" y="2372296"/>
                </a:lnTo>
                <a:lnTo>
                  <a:pt x="377954" y="2406096"/>
                </a:lnTo>
                <a:lnTo>
                  <a:pt x="409096" y="2438941"/>
                </a:lnTo>
                <a:lnTo>
                  <a:pt x="441253" y="2470807"/>
                </a:lnTo>
                <a:lnTo>
                  <a:pt x="474398" y="2501667"/>
                </a:lnTo>
                <a:lnTo>
                  <a:pt x="508506" y="2531498"/>
                </a:lnTo>
                <a:lnTo>
                  <a:pt x="543552" y="2560273"/>
                </a:lnTo>
                <a:lnTo>
                  <a:pt x="579511" y="2587967"/>
                </a:lnTo>
                <a:lnTo>
                  <a:pt x="616357" y="2614556"/>
                </a:lnTo>
                <a:lnTo>
                  <a:pt x="654065" y="2640015"/>
                </a:lnTo>
                <a:lnTo>
                  <a:pt x="692609" y="2664317"/>
                </a:lnTo>
                <a:lnTo>
                  <a:pt x="731964" y="2687438"/>
                </a:lnTo>
                <a:lnTo>
                  <a:pt x="772104" y="2709353"/>
                </a:lnTo>
                <a:lnTo>
                  <a:pt x="813005" y="2730036"/>
                </a:lnTo>
                <a:lnTo>
                  <a:pt x="854641" y="2749463"/>
                </a:lnTo>
                <a:lnTo>
                  <a:pt x="896985" y="2767608"/>
                </a:lnTo>
                <a:lnTo>
                  <a:pt x="940014" y="2784445"/>
                </a:lnTo>
                <a:lnTo>
                  <a:pt x="983702" y="2799951"/>
                </a:lnTo>
                <a:lnTo>
                  <a:pt x="1028023" y="2814100"/>
                </a:lnTo>
                <a:lnTo>
                  <a:pt x="1072951" y="2826866"/>
                </a:lnTo>
                <a:lnTo>
                  <a:pt x="1118462" y="2838224"/>
                </a:lnTo>
                <a:lnTo>
                  <a:pt x="1164530" y="2848150"/>
                </a:lnTo>
                <a:lnTo>
                  <a:pt x="1211129" y="2856617"/>
                </a:lnTo>
                <a:lnTo>
                  <a:pt x="1258235" y="2863602"/>
                </a:lnTo>
                <a:lnTo>
                  <a:pt x="1305821" y="2869078"/>
                </a:lnTo>
                <a:lnTo>
                  <a:pt x="1353863" y="2873021"/>
                </a:lnTo>
                <a:lnTo>
                  <a:pt x="1402335" y="2875405"/>
                </a:lnTo>
                <a:lnTo>
                  <a:pt x="1451212" y="2876205"/>
                </a:lnTo>
                <a:lnTo>
                  <a:pt x="1500088" y="2875405"/>
                </a:lnTo>
                <a:lnTo>
                  <a:pt x="1548560" y="2873021"/>
                </a:lnTo>
                <a:lnTo>
                  <a:pt x="1596602" y="2869078"/>
                </a:lnTo>
                <a:lnTo>
                  <a:pt x="1644189" y="2863602"/>
                </a:lnTo>
                <a:lnTo>
                  <a:pt x="1691294" y="2856617"/>
                </a:lnTo>
                <a:lnTo>
                  <a:pt x="1737894" y="2848150"/>
                </a:lnTo>
                <a:lnTo>
                  <a:pt x="1783961" y="2838224"/>
                </a:lnTo>
                <a:lnTo>
                  <a:pt x="1829472" y="2826866"/>
                </a:lnTo>
                <a:lnTo>
                  <a:pt x="1874400" y="2814100"/>
                </a:lnTo>
                <a:lnTo>
                  <a:pt x="1918721" y="2799951"/>
                </a:lnTo>
                <a:lnTo>
                  <a:pt x="1962408" y="2784445"/>
                </a:lnTo>
                <a:lnTo>
                  <a:pt x="2005437" y="2767608"/>
                </a:lnTo>
                <a:lnTo>
                  <a:pt x="2047781" y="2749463"/>
                </a:lnTo>
                <a:lnTo>
                  <a:pt x="2089417" y="2730036"/>
                </a:lnTo>
                <a:lnTo>
                  <a:pt x="2130317" y="2709353"/>
                </a:lnTo>
                <a:lnTo>
                  <a:pt x="2170457" y="2687438"/>
                </a:lnTo>
                <a:lnTo>
                  <a:pt x="2209812" y="2664317"/>
                </a:lnTo>
                <a:lnTo>
                  <a:pt x="2248356" y="2640015"/>
                </a:lnTo>
                <a:lnTo>
                  <a:pt x="2286063" y="2614556"/>
                </a:lnTo>
                <a:lnTo>
                  <a:pt x="2322909" y="2587967"/>
                </a:lnTo>
                <a:lnTo>
                  <a:pt x="2358867" y="2560273"/>
                </a:lnTo>
                <a:lnTo>
                  <a:pt x="2393913" y="2531498"/>
                </a:lnTo>
                <a:lnTo>
                  <a:pt x="2428021" y="2501667"/>
                </a:lnTo>
                <a:lnTo>
                  <a:pt x="2461166" y="2470807"/>
                </a:lnTo>
                <a:lnTo>
                  <a:pt x="2493322" y="2438941"/>
                </a:lnTo>
                <a:lnTo>
                  <a:pt x="2524464" y="2406096"/>
                </a:lnTo>
                <a:lnTo>
                  <a:pt x="2554566" y="2372296"/>
                </a:lnTo>
                <a:lnTo>
                  <a:pt x="2583603" y="2337567"/>
                </a:lnTo>
                <a:lnTo>
                  <a:pt x="2611550" y="2301933"/>
                </a:lnTo>
                <a:lnTo>
                  <a:pt x="2638381" y="2265420"/>
                </a:lnTo>
                <a:lnTo>
                  <a:pt x="2664072" y="2228053"/>
                </a:lnTo>
                <a:lnTo>
                  <a:pt x="2688595" y="2189858"/>
                </a:lnTo>
                <a:lnTo>
                  <a:pt x="2711927" y="2150859"/>
                </a:lnTo>
                <a:lnTo>
                  <a:pt x="2734041" y="2111081"/>
                </a:lnTo>
                <a:lnTo>
                  <a:pt x="2754913" y="2070550"/>
                </a:lnTo>
                <a:lnTo>
                  <a:pt x="2774517" y="2029291"/>
                </a:lnTo>
                <a:lnTo>
                  <a:pt x="2792827" y="1987329"/>
                </a:lnTo>
                <a:lnTo>
                  <a:pt x="2809818" y="1944689"/>
                </a:lnTo>
                <a:lnTo>
                  <a:pt x="2825465" y="1901396"/>
                </a:lnTo>
                <a:lnTo>
                  <a:pt x="2839743" y="1857476"/>
                </a:lnTo>
                <a:lnTo>
                  <a:pt x="2852625" y="1812954"/>
                </a:lnTo>
                <a:lnTo>
                  <a:pt x="2864087" y="1767855"/>
                </a:lnTo>
                <a:lnTo>
                  <a:pt x="2874103" y="1722203"/>
                </a:lnTo>
                <a:lnTo>
                  <a:pt x="2882648" y="1676025"/>
                </a:lnTo>
                <a:lnTo>
                  <a:pt x="2889696" y="1629345"/>
                </a:lnTo>
                <a:lnTo>
                  <a:pt x="2895222" y="1582189"/>
                </a:lnTo>
                <a:lnTo>
                  <a:pt x="2899200" y="1534581"/>
                </a:lnTo>
                <a:lnTo>
                  <a:pt x="2901606" y="1486547"/>
                </a:lnTo>
                <a:lnTo>
                  <a:pt x="2902414" y="1438113"/>
                </a:lnTo>
                <a:lnTo>
                  <a:pt x="2901606" y="1389677"/>
                </a:lnTo>
                <a:lnTo>
                  <a:pt x="2899200" y="1341643"/>
                </a:lnTo>
                <a:lnTo>
                  <a:pt x="2895222" y="1294035"/>
                </a:lnTo>
                <a:lnTo>
                  <a:pt x="2889696" y="1246878"/>
                </a:lnTo>
                <a:lnTo>
                  <a:pt x="2882648" y="1200197"/>
                </a:lnTo>
                <a:lnTo>
                  <a:pt x="2874103" y="1154019"/>
                </a:lnTo>
                <a:lnTo>
                  <a:pt x="2864087" y="1108367"/>
                </a:lnTo>
                <a:lnTo>
                  <a:pt x="2852625" y="1063267"/>
                </a:lnTo>
                <a:lnTo>
                  <a:pt x="2839743" y="1018744"/>
                </a:lnTo>
                <a:lnTo>
                  <a:pt x="2825465" y="974823"/>
                </a:lnTo>
                <a:lnTo>
                  <a:pt x="2809818" y="931530"/>
                </a:lnTo>
                <a:lnTo>
                  <a:pt x="2792827" y="888889"/>
                </a:lnTo>
                <a:lnTo>
                  <a:pt x="2774517" y="846927"/>
                </a:lnTo>
                <a:lnTo>
                  <a:pt x="2754913" y="805667"/>
                </a:lnTo>
                <a:lnTo>
                  <a:pt x="2734041" y="765135"/>
                </a:lnTo>
                <a:lnTo>
                  <a:pt x="2711927" y="725357"/>
                </a:lnTo>
                <a:lnTo>
                  <a:pt x="2688595" y="686357"/>
                </a:lnTo>
                <a:lnTo>
                  <a:pt x="2664072" y="648161"/>
                </a:lnTo>
                <a:lnTo>
                  <a:pt x="2638381" y="610794"/>
                </a:lnTo>
                <a:lnTo>
                  <a:pt x="2611550" y="574280"/>
                </a:lnTo>
                <a:lnTo>
                  <a:pt x="2583603" y="538646"/>
                </a:lnTo>
                <a:lnTo>
                  <a:pt x="2554566" y="503916"/>
                </a:lnTo>
                <a:lnTo>
                  <a:pt x="2524464" y="470116"/>
                </a:lnTo>
                <a:lnTo>
                  <a:pt x="2493322" y="437270"/>
                </a:lnTo>
                <a:lnTo>
                  <a:pt x="2461166" y="405404"/>
                </a:lnTo>
                <a:lnTo>
                  <a:pt x="2428021" y="374543"/>
                </a:lnTo>
                <a:lnTo>
                  <a:pt x="2393913" y="344712"/>
                </a:lnTo>
                <a:lnTo>
                  <a:pt x="2358867" y="315937"/>
                </a:lnTo>
                <a:lnTo>
                  <a:pt x="2322909" y="288242"/>
                </a:lnTo>
                <a:lnTo>
                  <a:pt x="2286063" y="261652"/>
                </a:lnTo>
                <a:lnTo>
                  <a:pt x="2248356" y="236194"/>
                </a:lnTo>
                <a:lnTo>
                  <a:pt x="2209812" y="211891"/>
                </a:lnTo>
                <a:lnTo>
                  <a:pt x="2170457" y="188770"/>
                </a:lnTo>
                <a:lnTo>
                  <a:pt x="2130317" y="166855"/>
                </a:lnTo>
                <a:lnTo>
                  <a:pt x="2089417" y="146171"/>
                </a:lnTo>
                <a:lnTo>
                  <a:pt x="2047781" y="126744"/>
                </a:lnTo>
                <a:lnTo>
                  <a:pt x="2005437" y="108599"/>
                </a:lnTo>
                <a:lnTo>
                  <a:pt x="1962408" y="91761"/>
                </a:lnTo>
                <a:lnTo>
                  <a:pt x="1918721" y="76255"/>
                </a:lnTo>
                <a:lnTo>
                  <a:pt x="1874400" y="62106"/>
                </a:lnTo>
                <a:lnTo>
                  <a:pt x="1829472" y="49340"/>
                </a:lnTo>
                <a:lnTo>
                  <a:pt x="1783961" y="37981"/>
                </a:lnTo>
                <a:lnTo>
                  <a:pt x="1737894" y="28055"/>
                </a:lnTo>
                <a:lnTo>
                  <a:pt x="1691294" y="19588"/>
                </a:lnTo>
                <a:lnTo>
                  <a:pt x="1644189" y="12603"/>
                </a:lnTo>
                <a:lnTo>
                  <a:pt x="1596602" y="7127"/>
                </a:lnTo>
                <a:lnTo>
                  <a:pt x="1548560" y="3184"/>
                </a:lnTo>
                <a:lnTo>
                  <a:pt x="1500088" y="800"/>
                </a:lnTo>
                <a:lnTo>
                  <a:pt x="1451212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endParaRPr lang="en-US" sz="1998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7FA9D77-231F-3479-3282-A490AC20DEE9}"/>
              </a:ext>
            </a:extLst>
          </p:cNvPr>
          <p:cNvSpPr txBox="1"/>
          <p:nvPr/>
        </p:nvSpPr>
        <p:spPr>
          <a:xfrm>
            <a:off x="4155275" y="3025971"/>
            <a:ext cx="1454404" cy="915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10" b="1">
                <a:solidFill>
                  <a:srgbClr val="003F5E"/>
                </a:solidFill>
                <a:latin typeface="Helvetica" panose="020B0604020202020204"/>
                <a:cs typeface="Helvetica" panose="020B0604020202020204"/>
              </a:rPr>
              <a:t>US$17</a:t>
            </a:r>
            <a:r>
              <a:rPr lang="en-US" sz="1177" b="1">
                <a:solidFill>
                  <a:srgbClr val="003F5E"/>
                </a:solidFill>
                <a:latin typeface="Helvetica" panose="020B0604020202020204"/>
                <a:cs typeface="Helvetica" panose="020B0604020202020204"/>
              </a:rPr>
              <a:t>Billion</a:t>
            </a:r>
          </a:p>
          <a:p>
            <a:pPr algn="ctr"/>
            <a:r>
              <a:rPr lang="en-US" sz="963">
                <a:solidFill>
                  <a:srgbClr val="003F5E"/>
                </a:solidFill>
                <a:latin typeface="Helvetica" panose="020B0604020202020204"/>
                <a:cs typeface="Helvetica" panose="020B0604020202020204"/>
              </a:rPr>
              <a:t>Total Assets</a:t>
            </a:r>
            <a:endParaRPr lang="en-US" sz="963" baseline="30000">
              <a:solidFill>
                <a:srgbClr val="003F5E"/>
              </a:solidFill>
              <a:latin typeface="Helvetica" panose="020B0604020202020204"/>
              <a:cs typeface="Helvetica" panose="020B0604020202020204"/>
            </a:endParaRPr>
          </a:p>
        </p:txBody>
      </p:sp>
      <p:sp>
        <p:nvSpPr>
          <p:cNvPr id="68" name="Graphic 68">
            <a:extLst>
              <a:ext uri="{FF2B5EF4-FFF2-40B4-BE49-F238E27FC236}">
                <a16:creationId xmlns:a16="http://schemas.microsoft.com/office/drawing/2014/main" id="{AA7F39BE-318F-6F39-80DE-04FDACBE9CFF}"/>
              </a:ext>
            </a:extLst>
          </p:cNvPr>
          <p:cNvSpPr/>
          <p:nvPr/>
        </p:nvSpPr>
        <p:spPr>
          <a:xfrm>
            <a:off x="9108090" y="1598680"/>
            <a:ext cx="1811673" cy="1804488"/>
          </a:xfrm>
          <a:custGeom>
            <a:avLst/>
            <a:gdLst/>
            <a:ahLst/>
            <a:cxnLst/>
            <a:rect l="l" t="t" r="r" b="b"/>
            <a:pathLst>
              <a:path w="3082290" h="3082290">
                <a:moveTo>
                  <a:pt x="1541031" y="0"/>
                </a:moveTo>
                <a:lnTo>
                  <a:pt x="1493032" y="733"/>
                </a:lnTo>
                <a:lnTo>
                  <a:pt x="1445399" y="2918"/>
                </a:lnTo>
                <a:lnTo>
                  <a:pt x="1398152" y="6535"/>
                </a:lnTo>
                <a:lnTo>
                  <a:pt x="1351314" y="11562"/>
                </a:lnTo>
                <a:lnTo>
                  <a:pt x="1304905" y="17977"/>
                </a:lnTo>
                <a:lnTo>
                  <a:pt x="1258946" y="25759"/>
                </a:lnTo>
                <a:lnTo>
                  <a:pt x="1213460" y="34887"/>
                </a:lnTo>
                <a:lnTo>
                  <a:pt x="1168467" y="45339"/>
                </a:lnTo>
                <a:lnTo>
                  <a:pt x="1123989" y="57095"/>
                </a:lnTo>
                <a:lnTo>
                  <a:pt x="1080047" y="70133"/>
                </a:lnTo>
                <a:lnTo>
                  <a:pt x="1036662" y="84431"/>
                </a:lnTo>
                <a:lnTo>
                  <a:pt x="993856" y="99968"/>
                </a:lnTo>
                <a:lnTo>
                  <a:pt x="951649" y="116724"/>
                </a:lnTo>
                <a:lnTo>
                  <a:pt x="910064" y="134676"/>
                </a:lnTo>
                <a:lnTo>
                  <a:pt x="869122" y="153803"/>
                </a:lnTo>
                <a:lnTo>
                  <a:pt x="828843" y="174085"/>
                </a:lnTo>
                <a:lnTo>
                  <a:pt x="789249" y="195499"/>
                </a:lnTo>
                <a:lnTo>
                  <a:pt x="750362" y="218025"/>
                </a:lnTo>
                <a:lnTo>
                  <a:pt x="712203" y="241641"/>
                </a:lnTo>
                <a:lnTo>
                  <a:pt x="674793" y="266325"/>
                </a:lnTo>
                <a:lnTo>
                  <a:pt x="638153" y="292057"/>
                </a:lnTo>
                <a:lnTo>
                  <a:pt x="602305" y="318815"/>
                </a:lnTo>
                <a:lnTo>
                  <a:pt x="567270" y="346578"/>
                </a:lnTo>
                <a:lnTo>
                  <a:pt x="533070" y="375325"/>
                </a:lnTo>
                <a:lnTo>
                  <a:pt x="499725" y="405034"/>
                </a:lnTo>
                <a:lnTo>
                  <a:pt x="467257" y="435684"/>
                </a:lnTo>
                <a:lnTo>
                  <a:pt x="435688" y="467253"/>
                </a:lnTo>
                <a:lnTo>
                  <a:pt x="405038" y="499721"/>
                </a:lnTo>
                <a:lnTo>
                  <a:pt x="375329" y="533066"/>
                </a:lnTo>
                <a:lnTo>
                  <a:pt x="346582" y="567266"/>
                </a:lnTo>
                <a:lnTo>
                  <a:pt x="318819" y="602301"/>
                </a:lnTo>
                <a:lnTo>
                  <a:pt x="292060" y="638149"/>
                </a:lnTo>
                <a:lnTo>
                  <a:pt x="266328" y="674788"/>
                </a:lnTo>
                <a:lnTo>
                  <a:pt x="241643" y="712198"/>
                </a:lnTo>
                <a:lnTo>
                  <a:pt x="218027" y="750358"/>
                </a:lnTo>
                <a:lnTo>
                  <a:pt x="195501" y="789245"/>
                </a:lnTo>
                <a:lnTo>
                  <a:pt x="174087" y="828838"/>
                </a:lnTo>
                <a:lnTo>
                  <a:pt x="153805" y="869117"/>
                </a:lnTo>
                <a:lnTo>
                  <a:pt x="134678" y="910060"/>
                </a:lnTo>
                <a:lnTo>
                  <a:pt x="116725" y="951645"/>
                </a:lnTo>
                <a:lnTo>
                  <a:pt x="99970" y="993851"/>
                </a:lnTo>
                <a:lnTo>
                  <a:pt x="84432" y="1036658"/>
                </a:lnTo>
                <a:lnTo>
                  <a:pt x="70134" y="1080043"/>
                </a:lnTo>
                <a:lnTo>
                  <a:pt x="57096" y="1123985"/>
                </a:lnTo>
                <a:lnTo>
                  <a:pt x="45340" y="1168464"/>
                </a:lnTo>
                <a:lnTo>
                  <a:pt x="34887" y="1213457"/>
                </a:lnTo>
                <a:lnTo>
                  <a:pt x="25759" y="1258943"/>
                </a:lnTo>
                <a:lnTo>
                  <a:pt x="17977" y="1304902"/>
                </a:lnTo>
                <a:lnTo>
                  <a:pt x="11562" y="1351312"/>
                </a:lnTo>
                <a:lnTo>
                  <a:pt x="6535" y="1398151"/>
                </a:lnTo>
                <a:lnTo>
                  <a:pt x="2919" y="1445398"/>
                </a:lnTo>
                <a:lnTo>
                  <a:pt x="733" y="1493032"/>
                </a:lnTo>
                <a:lnTo>
                  <a:pt x="0" y="1541031"/>
                </a:lnTo>
                <a:lnTo>
                  <a:pt x="733" y="1589030"/>
                </a:lnTo>
                <a:lnTo>
                  <a:pt x="2919" y="1636663"/>
                </a:lnTo>
                <a:lnTo>
                  <a:pt x="6535" y="1683910"/>
                </a:lnTo>
                <a:lnTo>
                  <a:pt x="11562" y="1730748"/>
                </a:lnTo>
                <a:lnTo>
                  <a:pt x="17977" y="1777157"/>
                </a:lnTo>
                <a:lnTo>
                  <a:pt x="25759" y="1823116"/>
                </a:lnTo>
                <a:lnTo>
                  <a:pt x="34887" y="1868602"/>
                </a:lnTo>
                <a:lnTo>
                  <a:pt x="45340" y="1913594"/>
                </a:lnTo>
                <a:lnTo>
                  <a:pt x="57096" y="1958072"/>
                </a:lnTo>
                <a:lnTo>
                  <a:pt x="70134" y="2002015"/>
                </a:lnTo>
                <a:lnTo>
                  <a:pt x="84432" y="2045399"/>
                </a:lnTo>
                <a:lnTo>
                  <a:pt x="99970" y="2088205"/>
                </a:lnTo>
                <a:lnTo>
                  <a:pt x="116725" y="2130411"/>
                </a:lnTo>
                <a:lnTo>
                  <a:pt x="134678" y="2171996"/>
                </a:lnTo>
                <a:lnTo>
                  <a:pt x="153805" y="2212939"/>
                </a:lnTo>
                <a:lnTo>
                  <a:pt x="174087" y="2253217"/>
                </a:lnTo>
                <a:lnTo>
                  <a:pt x="195501" y="2292810"/>
                </a:lnTo>
                <a:lnTo>
                  <a:pt x="218027" y="2331697"/>
                </a:lnTo>
                <a:lnTo>
                  <a:pt x="241643" y="2369856"/>
                </a:lnTo>
                <a:lnTo>
                  <a:pt x="266328" y="2407266"/>
                </a:lnTo>
                <a:lnTo>
                  <a:pt x="292060" y="2443905"/>
                </a:lnTo>
                <a:lnTo>
                  <a:pt x="318819" y="2479753"/>
                </a:lnTo>
                <a:lnTo>
                  <a:pt x="346582" y="2514788"/>
                </a:lnTo>
                <a:lnTo>
                  <a:pt x="375329" y="2548988"/>
                </a:lnTo>
                <a:lnTo>
                  <a:pt x="405038" y="2582332"/>
                </a:lnTo>
                <a:lnTo>
                  <a:pt x="435688" y="2614800"/>
                </a:lnTo>
                <a:lnTo>
                  <a:pt x="467257" y="2646369"/>
                </a:lnTo>
                <a:lnTo>
                  <a:pt x="499725" y="2677019"/>
                </a:lnTo>
                <a:lnTo>
                  <a:pt x="533070" y="2706728"/>
                </a:lnTo>
                <a:lnTo>
                  <a:pt x="567270" y="2735474"/>
                </a:lnTo>
                <a:lnTo>
                  <a:pt x="602305" y="2763237"/>
                </a:lnTo>
                <a:lnTo>
                  <a:pt x="638153" y="2789995"/>
                </a:lnTo>
                <a:lnTo>
                  <a:pt x="674793" y="2815727"/>
                </a:lnTo>
                <a:lnTo>
                  <a:pt x="712203" y="2840412"/>
                </a:lnTo>
                <a:lnTo>
                  <a:pt x="750362" y="2864027"/>
                </a:lnTo>
                <a:lnTo>
                  <a:pt x="789249" y="2886553"/>
                </a:lnTo>
                <a:lnTo>
                  <a:pt x="828843" y="2907967"/>
                </a:lnTo>
                <a:lnTo>
                  <a:pt x="869122" y="2928249"/>
                </a:lnTo>
                <a:lnTo>
                  <a:pt x="910064" y="2947376"/>
                </a:lnTo>
                <a:lnTo>
                  <a:pt x="951649" y="2965328"/>
                </a:lnTo>
                <a:lnTo>
                  <a:pt x="993856" y="2982083"/>
                </a:lnTo>
                <a:lnTo>
                  <a:pt x="1036662" y="2997621"/>
                </a:lnTo>
                <a:lnTo>
                  <a:pt x="1080047" y="3011919"/>
                </a:lnTo>
                <a:lnTo>
                  <a:pt x="1123989" y="3024957"/>
                </a:lnTo>
                <a:lnTo>
                  <a:pt x="1168467" y="3036712"/>
                </a:lnTo>
                <a:lnTo>
                  <a:pt x="1213460" y="3047165"/>
                </a:lnTo>
                <a:lnTo>
                  <a:pt x="1258946" y="3056293"/>
                </a:lnTo>
                <a:lnTo>
                  <a:pt x="1304905" y="3064075"/>
                </a:lnTo>
                <a:lnTo>
                  <a:pt x="1351314" y="3070490"/>
                </a:lnTo>
                <a:lnTo>
                  <a:pt x="1398152" y="3075517"/>
                </a:lnTo>
                <a:lnTo>
                  <a:pt x="1445399" y="3079133"/>
                </a:lnTo>
                <a:lnTo>
                  <a:pt x="1493032" y="3081319"/>
                </a:lnTo>
                <a:lnTo>
                  <a:pt x="1541031" y="3082052"/>
                </a:lnTo>
                <a:lnTo>
                  <a:pt x="1589030" y="3081319"/>
                </a:lnTo>
                <a:lnTo>
                  <a:pt x="1636663" y="3079133"/>
                </a:lnTo>
                <a:lnTo>
                  <a:pt x="1683910" y="3075517"/>
                </a:lnTo>
                <a:lnTo>
                  <a:pt x="1730748" y="3070490"/>
                </a:lnTo>
                <a:lnTo>
                  <a:pt x="1777157" y="3064075"/>
                </a:lnTo>
                <a:lnTo>
                  <a:pt x="1823116" y="3056293"/>
                </a:lnTo>
                <a:lnTo>
                  <a:pt x="1868602" y="3047165"/>
                </a:lnTo>
                <a:lnTo>
                  <a:pt x="1913594" y="3036712"/>
                </a:lnTo>
                <a:lnTo>
                  <a:pt x="1958072" y="3024957"/>
                </a:lnTo>
                <a:lnTo>
                  <a:pt x="2002015" y="3011919"/>
                </a:lnTo>
                <a:lnTo>
                  <a:pt x="2045399" y="2997621"/>
                </a:lnTo>
                <a:lnTo>
                  <a:pt x="2088205" y="2982083"/>
                </a:lnTo>
                <a:lnTo>
                  <a:pt x="2130411" y="2965328"/>
                </a:lnTo>
                <a:lnTo>
                  <a:pt x="2171996" y="2947376"/>
                </a:lnTo>
                <a:lnTo>
                  <a:pt x="2212939" y="2928249"/>
                </a:lnTo>
                <a:lnTo>
                  <a:pt x="2253217" y="2907967"/>
                </a:lnTo>
                <a:lnTo>
                  <a:pt x="2292810" y="2886553"/>
                </a:lnTo>
                <a:lnTo>
                  <a:pt x="2331697" y="2864027"/>
                </a:lnTo>
                <a:lnTo>
                  <a:pt x="2369856" y="2840412"/>
                </a:lnTo>
                <a:lnTo>
                  <a:pt x="2407266" y="2815727"/>
                </a:lnTo>
                <a:lnTo>
                  <a:pt x="2443905" y="2789995"/>
                </a:lnTo>
                <a:lnTo>
                  <a:pt x="2479753" y="2763237"/>
                </a:lnTo>
                <a:lnTo>
                  <a:pt x="2514788" y="2735474"/>
                </a:lnTo>
                <a:lnTo>
                  <a:pt x="2548988" y="2706728"/>
                </a:lnTo>
                <a:lnTo>
                  <a:pt x="2582332" y="2677019"/>
                </a:lnTo>
                <a:lnTo>
                  <a:pt x="2614800" y="2646369"/>
                </a:lnTo>
                <a:lnTo>
                  <a:pt x="2646369" y="2614800"/>
                </a:lnTo>
                <a:lnTo>
                  <a:pt x="2677019" y="2582332"/>
                </a:lnTo>
                <a:lnTo>
                  <a:pt x="2706728" y="2548988"/>
                </a:lnTo>
                <a:lnTo>
                  <a:pt x="2735474" y="2514788"/>
                </a:lnTo>
                <a:lnTo>
                  <a:pt x="2763237" y="2479753"/>
                </a:lnTo>
                <a:lnTo>
                  <a:pt x="2789995" y="2443905"/>
                </a:lnTo>
                <a:lnTo>
                  <a:pt x="2815727" y="2407266"/>
                </a:lnTo>
                <a:lnTo>
                  <a:pt x="2840412" y="2369856"/>
                </a:lnTo>
                <a:lnTo>
                  <a:pt x="2864027" y="2331697"/>
                </a:lnTo>
                <a:lnTo>
                  <a:pt x="2886553" y="2292810"/>
                </a:lnTo>
                <a:lnTo>
                  <a:pt x="2907967" y="2253217"/>
                </a:lnTo>
                <a:lnTo>
                  <a:pt x="2928249" y="2212939"/>
                </a:lnTo>
                <a:lnTo>
                  <a:pt x="2947376" y="2171996"/>
                </a:lnTo>
                <a:lnTo>
                  <a:pt x="2965328" y="2130411"/>
                </a:lnTo>
                <a:lnTo>
                  <a:pt x="2982083" y="2088205"/>
                </a:lnTo>
                <a:lnTo>
                  <a:pt x="2997621" y="2045399"/>
                </a:lnTo>
                <a:lnTo>
                  <a:pt x="3011919" y="2002015"/>
                </a:lnTo>
                <a:lnTo>
                  <a:pt x="3024957" y="1958072"/>
                </a:lnTo>
                <a:lnTo>
                  <a:pt x="3036712" y="1913594"/>
                </a:lnTo>
                <a:lnTo>
                  <a:pt x="3047165" y="1868602"/>
                </a:lnTo>
                <a:lnTo>
                  <a:pt x="3056293" y="1823116"/>
                </a:lnTo>
                <a:lnTo>
                  <a:pt x="3064075" y="1777157"/>
                </a:lnTo>
                <a:lnTo>
                  <a:pt x="3070490" y="1730748"/>
                </a:lnTo>
                <a:lnTo>
                  <a:pt x="3075517" y="1683910"/>
                </a:lnTo>
                <a:lnTo>
                  <a:pt x="3079133" y="1636663"/>
                </a:lnTo>
                <a:lnTo>
                  <a:pt x="3081319" y="1589030"/>
                </a:lnTo>
                <a:lnTo>
                  <a:pt x="3082052" y="1541031"/>
                </a:lnTo>
                <a:lnTo>
                  <a:pt x="3081319" y="1493032"/>
                </a:lnTo>
                <a:lnTo>
                  <a:pt x="3079133" y="1445398"/>
                </a:lnTo>
                <a:lnTo>
                  <a:pt x="3075517" y="1398151"/>
                </a:lnTo>
                <a:lnTo>
                  <a:pt x="3070490" y="1351312"/>
                </a:lnTo>
                <a:lnTo>
                  <a:pt x="3064075" y="1304902"/>
                </a:lnTo>
                <a:lnTo>
                  <a:pt x="3056293" y="1258943"/>
                </a:lnTo>
                <a:lnTo>
                  <a:pt x="3047165" y="1213457"/>
                </a:lnTo>
                <a:lnTo>
                  <a:pt x="3036712" y="1168464"/>
                </a:lnTo>
                <a:lnTo>
                  <a:pt x="3024957" y="1123985"/>
                </a:lnTo>
                <a:lnTo>
                  <a:pt x="3011919" y="1080043"/>
                </a:lnTo>
                <a:lnTo>
                  <a:pt x="2997621" y="1036658"/>
                </a:lnTo>
                <a:lnTo>
                  <a:pt x="2982083" y="993851"/>
                </a:lnTo>
                <a:lnTo>
                  <a:pt x="2965328" y="951645"/>
                </a:lnTo>
                <a:lnTo>
                  <a:pt x="2947376" y="910060"/>
                </a:lnTo>
                <a:lnTo>
                  <a:pt x="2928249" y="869117"/>
                </a:lnTo>
                <a:lnTo>
                  <a:pt x="2907967" y="828838"/>
                </a:lnTo>
                <a:lnTo>
                  <a:pt x="2886553" y="789245"/>
                </a:lnTo>
                <a:lnTo>
                  <a:pt x="2864027" y="750358"/>
                </a:lnTo>
                <a:lnTo>
                  <a:pt x="2840412" y="712198"/>
                </a:lnTo>
                <a:lnTo>
                  <a:pt x="2815727" y="674788"/>
                </a:lnTo>
                <a:lnTo>
                  <a:pt x="2789995" y="638149"/>
                </a:lnTo>
                <a:lnTo>
                  <a:pt x="2763237" y="602301"/>
                </a:lnTo>
                <a:lnTo>
                  <a:pt x="2735474" y="567266"/>
                </a:lnTo>
                <a:lnTo>
                  <a:pt x="2706728" y="533066"/>
                </a:lnTo>
                <a:lnTo>
                  <a:pt x="2677019" y="499721"/>
                </a:lnTo>
                <a:lnTo>
                  <a:pt x="2646369" y="467253"/>
                </a:lnTo>
                <a:lnTo>
                  <a:pt x="2614800" y="435684"/>
                </a:lnTo>
                <a:lnTo>
                  <a:pt x="2582332" y="405034"/>
                </a:lnTo>
                <a:lnTo>
                  <a:pt x="2548988" y="375325"/>
                </a:lnTo>
                <a:lnTo>
                  <a:pt x="2514788" y="346578"/>
                </a:lnTo>
                <a:lnTo>
                  <a:pt x="2479753" y="318815"/>
                </a:lnTo>
                <a:lnTo>
                  <a:pt x="2443905" y="292057"/>
                </a:lnTo>
                <a:lnTo>
                  <a:pt x="2407266" y="266325"/>
                </a:lnTo>
                <a:lnTo>
                  <a:pt x="2369856" y="241641"/>
                </a:lnTo>
                <a:lnTo>
                  <a:pt x="2331697" y="218025"/>
                </a:lnTo>
                <a:lnTo>
                  <a:pt x="2292810" y="195499"/>
                </a:lnTo>
                <a:lnTo>
                  <a:pt x="2253217" y="174085"/>
                </a:lnTo>
                <a:lnTo>
                  <a:pt x="2212939" y="153803"/>
                </a:lnTo>
                <a:lnTo>
                  <a:pt x="2171996" y="134676"/>
                </a:lnTo>
                <a:lnTo>
                  <a:pt x="2130411" y="116724"/>
                </a:lnTo>
                <a:lnTo>
                  <a:pt x="2088205" y="99968"/>
                </a:lnTo>
                <a:lnTo>
                  <a:pt x="2045399" y="84431"/>
                </a:lnTo>
                <a:lnTo>
                  <a:pt x="2002015" y="70133"/>
                </a:lnTo>
                <a:lnTo>
                  <a:pt x="1958072" y="57095"/>
                </a:lnTo>
                <a:lnTo>
                  <a:pt x="1913594" y="45339"/>
                </a:lnTo>
                <a:lnTo>
                  <a:pt x="1868602" y="34887"/>
                </a:lnTo>
                <a:lnTo>
                  <a:pt x="1823116" y="25759"/>
                </a:lnTo>
                <a:lnTo>
                  <a:pt x="1777157" y="17977"/>
                </a:lnTo>
                <a:lnTo>
                  <a:pt x="1730748" y="11562"/>
                </a:lnTo>
                <a:lnTo>
                  <a:pt x="1683910" y="6535"/>
                </a:lnTo>
                <a:lnTo>
                  <a:pt x="1636663" y="2918"/>
                </a:lnTo>
                <a:lnTo>
                  <a:pt x="1589030" y="733"/>
                </a:lnTo>
                <a:lnTo>
                  <a:pt x="1541031" y="0"/>
                </a:lnTo>
                <a:close/>
              </a:path>
            </a:pathLst>
          </a:custGeom>
          <a:solidFill>
            <a:srgbClr val="1AB0B7">
              <a:alpha val="60000"/>
            </a:srgbClr>
          </a:solidFill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endParaRPr lang="en-US" sz="1998"/>
          </a:p>
        </p:txBody>
      </p:sp>
      <p:sp>
        <p:nvSpPr>
          <p:cNvPr id="70" name="Graphic 70">
            <a:extLst>
              <a:ext uri="{FF2B5EF4-FFF2-40B4-BE49-F238E27FC236}">
                <a16:creationId xmlns:a16="http://schemas.microsoft.com/office/drawing/2014/main" id="{15471C62-A5DC-D0E3-AC25-B083F730638F}"/>
              </a:ext>
            </a:extLst>
          </p:cNvPr>
          <p:cNvSpPr/>
          <p:nvPr/>
        </p:nvSpPr>
        <p:spPr>
          <a:xfrm>
            <a:off x="9828571" y="1850861"/>
            <a:ext cx="326227" cy="354978"/>
          </a:xfrm>
          <a:custGeom>
            <a:avLst/>
            <a:gdLst/>
            <a:ahLst/>
            <a:cxnLst/>
            <a:rect l="l" t="t" r="r" b="b"/>
            <a:pathLst>
              <a:path w="631825" h="711200">
                <a:moveTo>
                  <a:pt x="195173" y="314794"/>
                </a:moveTo>
                <a:lnTo>
                  <a:pt x="0" y="314794"/>
                </a:lnTo>
                <a:lnTo>
                  <a:pt x="0" y="343535"/>
                </a:lnTo>
                <a:lnTo>
                  <a:pt x="195173" y="343535"/>
                </a:lnTo>
                <a:lnTo>
                  <a:pt x="195173" y="314794"/>
                </a:lnTo>
                <a:close/>
              </a:path>
              <a:path w="631825" h="711200">
                <a:moveTo>
                  <a:pt x="195173" y="262343"/>
                </a:moveTo>
                <a:lnTo>
                  <a:pt x="0" y="262343"/>
                </a:lnTo>
                <a:lnTo>
                  <a:pt x="0" y="291084"/>
                </a:lnTo>
                <a:lnTo>
                  <a:pt x="195173" y="291084"/>
                </a:lnTo>
                <a:lnTo>
                  <a:pt x="195173" y="262343"/>
                </a:lnTo>
                <a:close/>
              </a:path>
              <a:path w="631825" h="711200">
                <a:moveTo>
                  <a:pt x="315671" y="63"/>
                </a:moveTo>
                <a:lnTo>
                  <a:pt x="40551" y="63"/>
                </a:lnTo>
                <a:lnTo>
                  <a:pt x="28359" y="2235"/>
                </a:lnTo>
                <a:lnTo>
                  <a:pt x="17665" y="8191"/>
                </a:lnTo>
                <a:lnTo>
                  <a:pt x="9017" y="17284"/>
                </a:lnTo>
                <a:lnTo>
                  <a:pt x="2997" y="28854"/>
                </a:lnTo>
                <a:lnTo>
                  <a:pt x="315671" y="28854"/>
                </a:lnTo>
                <a:lnTo>
                  <a:pt x="315671" y="63"/>
                </a:lnTo>
                <a:close/>
              </a:path>
              <a:path w="631825" h="711200">
                <a:moveTo>
                  <a:pt x="631329" y="40017"/>
                </a:moveTo>
                <a:lnTo>
                  <a:pt x="626833" y="24257"/>
                </a:lnTo>
                <a:lnTo>
                  <a:pt x="617931" y="11569"/>
                </a:lnTo>
                <a:lnTo>
                  <a:pt x="605612" y="3086"/>
                </a:lnTo>
                <a:lnTo>
                  <a:pt x="590880" y="0"/>
                </a:lnTo>
                <a:lnTo>
                  <a:pt x="315760" y="0"/>
                </a:lnTo>
                <a:lnTo>
                  <a:pt x="315671" y="28854"/>
                </a:lnTo>
                <a:lnTo>
                  <a:pt x="315671" y="52501"/>
                </a:lnTo>
                <a:lnTo>
                  <a:pt x="38" y="52501"/>
                </a:lnTo>
                <a:lnTo>
                  <a:pt x="38" y="81241"/>
                </a:lnTo>
                <a:lnTo>
                  <a:pt x="315671" y="81241"/>
                </a:lnTo>
                <a:lnTo>
                  <a:pt x="315671" y="104952"/>
                </a:lnTo>
                <a:lnTo>
                  <a:pt x="38" y="104952"/>
                </a:lnTo>
                <a:lnTo>
                  <a:pt x="38" y="133743"/>
                </a:lnTo>
                <a:lnTo>
                  <a:pt x="315671" y="133743"/>
                </a:lnTo>
                <a:lnTo>
                  <a:pt x="315671" y="157391"/>
                </a:lnTo>
                <a:lnTo>
                  <a:pt x="38" y="157391"/>
                </a:lnTo>
                <a:lnTo>
                  <a:pt x="38" y="186182"/>
                </a:lnTo>
                <a:lnTo>
                  <a:pt x="315671" y="186182"/>
                </a:lnTo>
                <a:lnTo>
                  <a:pt x="315671" y="209880"/>
                </a:lnTo>
                <a:lnTo>
                  <a:pt x="38" y="209880"/>
                </a:lnTo>
                <a:lnTo>
                  <a:pt x="38" y="238633"/>
                </a:lnTo>
                <a:lnTo>
                  <a:pt x="196608" y="238633"/>
                </a:lnTo>
                <a:lnTo>
                  <a:pt x="196748" y="238048"/>
                </a:lnTo>
                <a:lnTo>
                  <a:pt x="196494" y="237553"/>
                </a:lnTo>
                <a:lnTo>
                  <a:pt x="196608" y="237020"/>
                </a:lnTo>
                <a:lnTo>
                  <a:pt x="196608" y="225894"/>
                </a:lnTo>
                <a:lnTo>
                  <a:pt x="201142" y="219735"/>
                </a:lnTo>
                <a:lnTo>
                  <a:pt x="315671" y="219735"/>
                </a:lnTo>
                <a:lnTo>
                  <a:pt x="430593" y="219735"/>
                </a:lnTo>
                <a:lnTo>
                  <a:pt x="436206" y="225907"/>
                </a:lnTo>
                <a:lnTo>
                  <a:pt x="436206" y="343522"/>
                </a:lnTo>
                <a:lnTo>
                  <a:pt x="631329" y="343522"/>
                </a:lnTo>
                <a:lnTo>
                  <a:pt x="631329" y="40017"/>
                </a:lnTo>
                <a:close/>
              </a:path>
              <a:path w="631825" h="711200">
                <a:moveTo>
                  <a:pt x="631342" y="472122"/>
                </a:moveTo>
                <a:lnTo>
                  <a:pt x="435254" y="472122"/>
                </a:lnTo>
                <a:lnTo>
                  <a:pt x="435254" y="484860"/>
                </a:lnTo>
                <a:lnTo>
                  <a:pt x="430733" y="491020"/>
                </a:lnTo>
                <a:lnTo>
                  <a:pt x="425119" y="491020"/>
                </a:lnTo>
                <a:lnTo>
                  <a:pt x="315671" y="491020"/>
                </a:lnTo>
                <a:lnTo>
                  <a:pt x="201180" y="491020"/>
                </a:lnTo>
                <a:lnTo>
                  <a:pt x="195186" y="484847"/>
                </a:lnTo>
                <a:lnTo>
                  <a:pt x="195186" y="367233"/>
                </a:lnTo>
                <a:lnTo>
                  <a:pt x="50" y="367233"/>
                </a:lnTo>
                <a:lnTo>
                  <a:pt x="88" y="664806"/>
                </a:lnTo>
                <a:lnTo>
                  <a:pt x="25006" y="707123"/>
                </a:lnTo>
                <a:lnTo>
                  <a:pt x="40894" y="710742"/>
                </a:lnTo>
                <a:lnTo>
                  <a:pt x="315671" y="710742"/>
                </a:lnTo>
                <a:lnTo>
                  <a:pt x="591007" y="710742"/>
                </a:lnTo>
                <a:lnTo>
                  <a:pt x="603300" y="708621"/>
                </a:lnTo>
                <a:lnTo>
                  <a:pt x="614095" y="702678"/>
                </a:lnTo>
                <a:lnTo>
                  <a:pt x="622808" y="693572"/>
                </a:lnTo>
                <a:lnTo>
                  <a:pt x="628865" y="681951"/>
                </a:lnTo>
                <a:lnTo>
                  <a:pt x="315671" y="681951"/>
                </a:lnTo>
                <a:lnTo>
                  <a:pt x="315671" y="658253"/>
                </a:lnTo>
                <a:lnTo>
                  <a:pt x="631342" y="658253"/>
                </a:lnTo>
                <a:lnTo>
                  <a:pt x="631342" y="629500"/>
                </a:lnTo>
                <a:lnTo>
                  <a:pt x="315671" y="629500"/>
                </a:lnTo>
                <a:lnTo>
                  <a:pt x="315671" y="605802"/>
                </a:lnTo>
                <a:lnTo>
                  <a:pt x="631342" y="605802"/>
                </a:lnTo>
                <a:lnTo>
                  <a:pt x="631342" y="577062"/>
                </a:lnTo>
                <a:lnTo>
                  <a:pt x="315671" y="577062"/>
                </a:lnTo>
                <a:lnTo>
                  <a:pt x="315671" y="553364"/>
                </a:lnTo>
                <a:lnTo>
                  <a:pt x="631342" y="553364"/>
                </a:lnTo>
                <a:lnTo>
                  <a:pt x="631342" y="524611"/>
                </a:lnTo>
                <a:lnTo>
                  <a:pt x="315671" y="524611"/>
                </a:lnTo>
                <a:lnTo>
                  <a:pt x="315671" y="500862"/>
                </a:lnTo>
                <a:lnTo>
                  <a:pt x="631342" y="500862"/>
                </a:lnTo>
                <a:lnTo>
                  <a:pt x="631342" y="472122"/>
                </a:lnTo>
                <a:close/>
              </a:path>
              <a:path w="631825" h="711200">
                <a:moveTo>
                  <a:pt x="631342" y="419722"/>
                </a:moveTo>
                <a:lnTo>
                  <a:pt x="436206" y="419722"/>
                </a:lnTo>
                <a:lnTo>
                  <a:pt x="436206" y="448475"/>
                </a:lnTo>
                <a:lnTo>
                  <a:pt x="631342" y="448475"/>
                </a:lnTo>
                <a:lnTo>
                  <a:pt x="631342" y="419722"/>
                </a:lnTo>
                <a:close/>
              </a:path>
              <a:path w="631825" h="711200">
                <a:moveTo>
                  <a:pt x="631342" y="367233"/>
                </a:moveTo>
                <a:lnTo>
                  <a:pt x="436206" y="367233"/>
                </a:lnTo>
                <a:lnTo>
                  <a:pt x="436206" y="395973"/>
                </a:lnTo>
                <a:lnTo>
                  <a:pt x="631342" y="395973"/>
                </a:lnTo>
                <a:lnTo>
                  <a:pt x="631342" y="36723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endParaRPr lang="en-US" sz="1998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AA516711-BA08-E1A9-814C-6EF79D03D23B}"/>
              </a:ext>
            </a:extLst>
          </p:cNvPr>
          <p:cNvSpPr txBox="1"/>
          <p:nvPr/>
        </p:nvSpPr>
        <p:spPr>
          <a:xfrm>
            <a:off x="9339687" y="2236301"/>
            <a:ext cx="1360591" cy="399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099" dirty="0">
                <a:solidFill>
                  <a:schemeClr val="bg1"/>
                </a:solidFill>
                <a:latin typeface="Helvetica" panose="020B0604020202020204"/>
                <a:cs typeface="Helvetica" panose="020B0604020202020204"/>
              </a:rPr>
              <a:t>Moody’s: </a:t>
            </a:r>
            <a:r>
              <a:rPr lang="en-US" altLang="zh-CN" sz="1998" b="1" dirty="0">
                <a:solidFill>
                  <a:schemeClr val="bg1"/>
                </a:solidFill>
                <a:latin typeface="Helvetica" panose="020B0604020202020204"/>
                <a:cs typeface="Helvetica" panose="020B0604020202020204"/>
              </a:rPr>
              <a:t>A1</a:t>
            </a:r>
          </a:p>
        </p:txBody>
      </p:sp>
      <p:sp>
        <p:nvSpPr>
          <p:cNvPr id="10" name="Graphic 79">
            <a:extLst>
              <a:ext uri="{FF2B5EF4-FFF2-40B4-BE49-F238E27FC236}">
                <a16:creationId xmlns:a16="http://schemas.microsoft.com/office/drawing/2014/main" id="{CD589113-DAF4-4000-EB7D-2D9CD0143304}"/>
              </a:ext>
            </a:extLst>
          </p:cNvPr>
          <p:cNvSpPr/>
          <p:nvPr/>
        </p:nvSpPr>
        <p:spPr>
          <a:xfrm>
            <a:off x="8935805" y="1422724"/>
            <a:ext cx="2156242" cy="2124685"/>
          </a:xfrm>
          <a:custGeom>
            <a:avLst/>
            <a:gdLst/>
            <a:ahLst/>
            <a:cxnLst/>
            <a:rect l="l" t="t" r="r" b="b"/>
            <a:pathLst>
              <a:path w="2902585" h="2876550">
                <a:moveTo>
                  <a:pt x="1451212" y="0"/>
                </a:moveTo>
                <a:lnTo>
                  <a:pt x="1402335" y="800"/>
                </a:lnTo>
                <a:lnTo>
                  <a:pt x="1353863" y="3184"/>
                </a:lnTo>
                <a:lnTo>
                  <a:pt x="1305821" y="7127"/>
                </a:lnTo>
                <a:lnTo>
                  <a:pt x="1258235" y="12603"/>
                </a:lnTo>
                <a:lnTo>
                  <a:pt x="1211129" y="19588"/>
                </a:lnTo>
                <a:lnTo>
                  <a:pt x="1164530" y="28055"/>
                </a:lnTo>
                <a:lnTo>
                  <a:pt x="1118462" y="37981"/>
                </a:lnTo>
                <a:lnTo>
                  <a:pt x="1072951" y="49340"/>
                </a:lnTo>
                <a:lnTo>
                  <a:pt x="1028023" y="62106"/>
                </a:lnTo>
                <a:lnTo>
                  <a:pt x="983702" y="76255"/>
                </a:lnTo>
                <a:lnTo>
                  <a:pt x="940014" y="91761"/>
                </a:lnTo>
                <a:lnTo>
                  <a:pt x="896985" y="108599"/>
                </a:lnTo>
                <a:lnTo>
                  <a:pt x="854641" y="126744"/>
                </a:lnTo>
                <a:lnTo>
                  <a:pt x="813005" y="146171"/>
                </a:lnTo>
                <a:lnTo>
                  <a:pt x="772104" y="166855"/>
                </a:lnTo>
                <a:lnTo>
                  <a:pt x="731964" y="188770"/>
                </a:lnTo>
                <a:lnTo>
                  <a:pt x="692609" y="211891"/>
                </a:lnTo>
                <a:lnTo>
                  <a:pt x="654065" y="236194"/>
                </a:lnTo>
                <a:lnTo>
                  <a:pt x="616357" y="261652"/>
                </a:lnTo>
                <a:lnTo>
                  <a:pt x="579511" y="288242"/>
                </a:lnTo>
                <a:lnTo>
                  <a:pt x="543552" y="315937"/>
                </a:lnTo>
                <a:lnTo>
                  <a:pt x="508506" y="344712"/>
                </a:lnTo>
                <a:lnTo>
                  <a:pt x="474398" y="374543"/>
                </a:lnTo>
                <a:lnTo>
                  <a:pt x="441253" y="405404"/>
                </a:lnTo>
                <a:lnTo>
                  <a:pt x="409096" y="437270"/>
                </a:lnTo>
                <a:lnTo>
                  <a:pt x="377954" y="470116"/>
                </a:lnTo>
                <a:lnTo>
                  <a:pt x="347852" y="503916"/>
                </a:lnTo>
                <a:lnTo>
                  <a:pt x="318814" y="538646"/>
                </a:lnTo>
                <a:lnTo>
                  <a:pt x="290867" y="574280"/>
                </a:lnTo>
                <a:lnTo>
                  <a:pt x="264035" y="610794"/>
                </a:lnTo>
                <a:lnTo>
                  <a:pt x="238345" y="648161"/>
                </a:lnTo>
                <a:lnTo>
                  <a:pt x="213821" y="686357"/>
                </a:lnTo>
                <a:lnTo>
                  <a:pt x="190489" y="725357"/>
                </a:lnTo>
                <a:lnTo>
                  <a:pt x="168374" y="765135"/>
                </a:lnTo>
                <a:lnTo>
                  <a:pt x="147502" y="805667"/>
                </a:lnTo>
                <a:lnTo>
                  <a:pt x="127898" y="846927"/>
                </a:lnTo>
                <a:lnTo>
                  <a:pt x="109588" y="888889"/>
                </a:lnTo>
                <a:lnTo>
                  <a:pt x="92596" y="931530"/>
                </a:lnTo>
                <a:lnTo>
                  <a:pt x="76949" y="974823"/>
                </a:lnTo>
                <a:lnTo>
                  <a:pt x="62672" y="1018744"/>
                </a:lnTo>
                <a:lnTo>
                  <a:pt x="49789" y="1063267"/>
                </a:lnTo>
                <a:lnTo>
                  <a:pt x="38327" y="1108367"/>
                </a:lnTo>
                <a:lnTo>
                  <a:pt x="28311" y="1154019"/>
                </a:lnTo>
                <a:lnTo>
                  <a:pt x="19766" y="1200197"/>
                </a:lnTo>
                <a:lnTo>
                  <a:pt x="12718" y="1246878"/>
                </a:lnTo>
                <a:lnTo>
                  <a:pt x="7192" y="1294035"/>
                </a:lnTo>
                <a:lnTo>
                  <a:pt x="3213" y="1341643"/>
                </a:lnTo>
                <a:lnTo>
                  <a:pt x="807" y="1389677"/>
                </a:lnTo>
                <a:lnTo>
                  <a:pt x="0" y="1438113"/>
                </a:lnTo>
                <a:lnTo>
                  <a:pt x="807" y="1486547"/>
                </a:lnTo>
                <a:lnTo>
                  <a:pt x="3213" y="1534581"/>
                </a:lnTo>
                <a:lnTo>
                  <a:pt x="7192" y="1582189"/>
                </a:lnTo>
                <a:lnTo>
                  <a:pt x="12718" y="1629345"/>
                </a:lnTo>
                <a:lnTo>
                  <a:pt x="19766" y="1676025"/>
                </a:lnTo>
                <a:lnTo>
                  <a:pt x="28311" y="1722203"/>
                </a:lnTo>
                <a:lnTo>
                  <a:pt x="38327" y="1767855"/>
                </a:lnTo>
                <a:lnTo>
                  <a:pt x="49789" y="1812954"/>
                </a:lnTo>
                <a:lnTo>
                  <a:pt x="62672" y="1857476"/>
                </a:lnTo>
                <a:lnTo>
                  <a:pt x="76949" y="1901396"/>
                </a:lnTo>
                <a:lnTo>
                  <a:pt x="92596" y="1944689"/>
                </a:lnTo>
                <a:lnTo>
                  <a:pt x="109588" y="1987329"/>
                </a:lnTo>
                <a:lnTo>
                  <a:pt x="127898" y="2029291"/>
                </a:lnTo>
                <a:lnTo>
                  <a:pt x="147502" y="2070550"/>
                </a:lnTo>
                <a:lnTo>
                  <a:pt x="168374" y="2111081"/>
                </a:lnTo>
                <a:lnTo>
                  <a:pt x="190489" y="2150859"/>
                </a:lnTo>
                <a:lnTo>
                  <a:pt x="213821" y="2189858"/>
                </a:lnTo>
                <a:lnTo>
                  <a:pt x="238345" y="2228053"/>
                </a:lnTo>
                <a:lnTo>
                  <a:pt x="264035" y="2265420"/>
                </a:lnTo>
                <a:lnTo>
                  <a:pt x="290867" y="2301933"/>
                </a:lnTo>
                <a:lnTo>
                  <a:pt x="318814" y="2337567"/>
                </a:lnTo>
                <a:lnTo>
                  <a:pt x="347852" y="2372296"/>
                </a:lnTo>
                <a:lnTo>
                  <a:pt x="377954" y="2406096"/>
                </a:lnTo>
                <a:lnTo>
                  <a:pt x="409096" y="2438941"/>
                </a:lnTo>
                <a:lnTo>
                  <a:pt x="441253" y="2470807"/>
                </a:lnTo>
                <a:lnTo>
                  <a:pt x="474398" y="2501667"/>
                </a:lnTo>
                <a:lnTo>
                  <a:pt x="508506" y="2531498"/>
                </a:lnTo>
                <a:lnTo>
                  <a:pt x="543552" y="2560273"/>
                </a:lnTo>
                <a:lnTo>
                  <a:pt x="579511" y="2587967"/>
                </a:lnTo>
                <a:lnTo>
                  <a:pt x="616357" y="2614556"/>
                </a:lnTo>
                <a:lnTo>
                  <a:pt x="654065" y="2640015"/>
                </a:lnTo>
                <a:lnTo>
                  <a:pt x="692609" y="2664317"/>
                </a:lnTo>
                <a:lnTo>
                  <a:pt x="731964" y="2687438"/>
                </a:lnTo>
                <a:lnTo>
                  <a:pt x="772104" y="2709353"/>
                </a:lnTo>
                <a:lnTo>
                  <a:pt x="813005" y="2730036"/>
                </a:lnTo>
                <a:lnTo>
                  <a:pt x="854641" y="2749463"/>
                </a:lnTo>
                <a:lnTo>
                  <a:pt x="896985" y="2767608"/>
                </a:lnTo>
                <a:lnTo>
                  <a:pt x="940014" y="2784445"/>
                </a:lnTo>
                <a:lnTo>
                  <a:pt x="983702" y="2799951"/>
                </a:lnTo>
                <a:lnTo>
                  <a:pt x="1028023" y="2814100"/>
                </a:lnTo>
                <a:lnTo>
                  <a:pt x="1072951" y="2826866"/>
                </a:lnTo>
                <a:lnTo>
                  <a:pt x="1118462" y="2838224"/>
                </a:lnTo>
                <a:lnTo>
                  <a:pt x="1164530" y="2848150"/>
                </a:lnTo>
                <a:lnTo>
                  <a:pt x="1211129" y="2856617"/>
                </a:lnTo>
                <a:lnTo>
                  <a:pt x="1258235" y="2863602"/>
                </a:lnTo>
                <a:lnTo>
                  <a:pt x="1305821" y="2869078"/>
                </a:lnTo>
                <a:lnTo>
                  <a:pt x="1353863" y="2873021"/>
                </a:lnTo>
                <a:lnTo>
                  <a:pt x="1402335" y="2875405"/>
                </a:lnTo>
                <a:lnTo>
                  <a:pt x="1451212" y="2876205"/>
                </a:lnTo>
                <a:lnTo>
                  <a:pt x="1500088" y="2875405"/>
                </a:lnTo>
                <a:lnTo>
                  <a:pt x="1548560" y="2873021"/>
                </a:lnTo>
                <a:lnTo>
                  <a:pt x="1596602" y="2869078"/>
                </a:lnTo>
                <a:lnTo>
                  <a:pt x="1644189" y="2863602"/>
                </a:lnTo>
                <a:lnTo>
                  <a:pt x="1691294" y="2856617"/>
                </a:lnTo>
                <a:lnTo>
                  <a:pt x="1737894" y="2848150"/>
                </a:lnTo>
                <a:lnTo>
                  <a:pt x="1783961" y="2838224"/>
                </a:lnTo>
                <a:lnTo>
                  <a:pt x="1829472" y="2826866"/>
                </a:lnTo>
                <a:lnTo>
                  <a:pt x="1874400" y="2814100"/>
                </a:lnTo>
                <a:lnTo>
                  <a:pt x="1918721" y="2799951"/>
                </a:lnTo>
                <a:lnTo>
                  <a:pt x="1962408" y="2784445"/>
                </a:lnTo>
                <a:lnTo>
                  <a:pt x="2005437" y="2767608"/>
                </a:lnTo>
                <a:lnTo>
                  <a:pt x="2047781" y="2749463"/>
                </a:lnTo>
                <a:lnTo>
                  <a:pt x="2089417" y="2730036"/>
                </a:lnTo>
                <a:lnTo>
                  <a:pt x="2130317" y="2709353"/>
                </a:lnTo>
                <a:lnTo>
                  <a:pt x="2170457" y="2687438"/>
                </a:lnTo>
                <a:lnTo>
                  <a:pt x="2209812" y="2664317"/>
                </a:lnTo>
                <a:lnTo>
                  <a:pt x="2248356" y="2640015"/>
                </a:lnTo>
                <a:lnTo>
                  <a:pt x="2286063" y="2614556"/>
                </a:lnTo>
                <a:lnTo>
                  <a:pt x="2322909" y="2587967"/>
                </a:lnTo>
                <a:lnTo>
                  <a:pt x="2358867" y="2560273"/>
                </a:lnTo>
                <a:lnTo>
                  <a:pt x="2393913" y="2531498"/>
                </a:lnTo>
                <a:lnTo>
                  <a:pt x="2428021" y="2501667"/>
                </a:lnTo>
                <a:lnTo>
                  <a:pt x="2461166" y="2470807"/>
                </a:lnTo>
                <a:lnTo>
                  <a:pt x="2493322" y="2438941"/>
                </a:lnTo>
                <a:lnTo>
                  <a:pt x="2524464" y="2406096"/>
                </a:lnTo>
                <a:lnTo>
                  <a:pt x="2554566" y="2372296"/>
                </a:lnTo>
                <a:lnTo>
                  <a:pt x="2583603" y="2337567"/>
                </a:lnTo>
                <a:lnTo>
                  <a:pt x="2611550" y="2301933"/>
                </a:lnTo>
                <a:lnTo>
                  <a:pt x="2638381" y="2265420"/>
                </a:lnTo>
                <a:lnTo>
                  <a:pt x="2664072" y="2228053"/>
                </a:lnTo>
                <a:lnTo>
                  <a:pt x="2688595" y="2189858"/>
                </a:lnTo>
                <a:lnTo>
                  <a:pt x="2711927" y="2150859"/>
                </a:lnTo>
                <a:lnTo>
                  <a:pt x="2734041" y="2111081"/>
                </a:lnTo>
                <a:lnTo>
                  <a:pt x="2754913" y="2070550"/>
                </a:lnTo>
                <a:lnTo>
                  <a:pt x="2774517" y="2029291"/>
                </a:lnTo>
                <a:lnTo>
                  <a:pt x="2792827" y="1987329"/>
                </a:lnTo>
                <a:lnTo>
                  <a:pt x="2809818" y="1944689"/>
                </a:lnTo>
                <a:lnTo>
                  <a:pt x="2825465" y="1901396"/>
                </a:lnTo>
                <a:lnTo>
                  <a:pt x="2839743" y="1857476"/>
                </a:lnTo>
                <a:lnTo>
                  <a:pt x="2852625" y="1812954"/>
                </a:lnTo>
                <a:lnTo>
                  <a:pt x="2864087" y="1767855"/>
                </a:lnTo>
                <a:lnTo>
                  <a:pt x="2874103" y="1722203"/>
                </a:lnTo>
                <a:lnTo>
                  <a:pt x="2882648" y="1676025"/>
                </a:lnTo>
                <a:lnTo>
                  <a:pt x="2889696" y="1629345"/>
                </a:lnTo>
                <a:lnTo>
                  <a:pt x="2895222" y="1582189"/>
                </a:lnTo>
                <a:lnTo>
                  <a:pt x="2899200" y="1534581"/>
                </a:lnTo>
                <a:lnTo>
                  <a:pt x="2901606" y="1486547"/>
                </a:lnTo>
                <a:lnTo>
                  <a:pt x="2902414" y="1438113"/>
                </a:lnTo>
                <a:lnTo>
                  <a:pt x="2901606" y="1389677"/>
                </a:lnTo>
                <a:lnTo>
                  <a:pt x="2899200" y="1341643"/>
                </a:lnTo>
                <a:lnTo>
                  <a:pt x="2895222" y="1294035"/>
                </a:lnTo>
                <a:lnTo>
                  <a:pt x="2889696" y="1246878"/>
                </a:lnTo>
                <a:lnTo>
                  <a:pt x="2882648" y="1200197"/>
                </a:lnTo>
                <a:lnTo>
                  <a:pt x="2874103" y="1154019"/>
                </a:lnTo>
                <a:lnTo>
                  <a:pt x="2864087" y="1108367"/>
                </a:lnTo>
                <a:lnTo>
                  <a:pt x="2852625" y="1063267"/>
                </a:lnTo>
                <a:lnTo>
                  <a:pt x="2839743" y="1018744"/>
                </a:lnTo>
                <a:lnTo>
                  <a:pt x="2825465" y="974823"/>
                </a:lnTo>
                <a:lnTo>
                  <a:pt x="2809818" y="931530"/>
                </a:lnTo>
                <a:lnTo>
                  <a:pt x="2792827" y="888889"/>
                </a:lnTo>
                <a:lnTo>
                  <a:pt x="2774517" y="846927"/>
                </a:lnTo>
                <a:lnTo>
                  <a:pt x="2754913" y="805667"/>
                </a:lnTo>
                <a:lnTo>
                  <a:pt x="2734041" y="765135"/>
                </a:lnTo>
                <a:lnTo>
                  <a:pt x="2711927" y="725357"/>
                </a:lnTo>
                <a:lnTo>
                  <a:pt x="2688595" y="686357"/>
                </a:lnTo>
                <a:lnTo>
                  <a:pt x="2664072" y="648161"/>
                </a:lnTo>
                <a:lnTo>
                  <a:pt x="2638381" y="610794"/>
                </a:lnTo>
                <a:lnTo>
                  <a:pt x="2611550" y="574280"/>
                </a:lnTo>
                <a:lnTo>
                  <a:pt x="2583603" y="538646"/>
                </a:lnTo>
                <a:lnTo>
                  <a:pt x="2554566" y="503916"/>
                </a:lnTo>
                <a:lnTo>
                  <a:pt x="2524464" y="470116"/>
                </a:lnTo>
                <a:lnTo>
                  <a:pt x="2493322" y="437270"/>
                </a:lnTo>
                <a:lnTo>
                  <a:pt x="2461166" y="405404"/>
                </a:lnTo>
                <a:lnTo>
                  <a:pt x="2428021" y="374543"/>
                </a:lnTo>
                <a:lnTo>
                  <a:pt x="2393913" y="344712"/>
                </a:lnTo>
                <a:lnTo>
                  <a:pt x="2358867" y="315937"/>
                </a:lnTo>
                <a:lnTo>
                  <a:pt x="2322909" y="288242"/>
                </a:lnTo>
                <a:lnTo>
                  <a:pt x="2286063" y="261652"/>
                </a:lnTo>
                <a:lnTo>
                  <a:pt x="2248356" y="236194"/>
                </a:lnTo>
                <a:lnTo>
                  <a:pt x="2209812" y="211891"/>
                </a:lnTo>
                <a:lnTo>
                  <a:pt x="2170457" y="188770"/>
                </a:lnTo>
                <a:lnTo>
                  <a:pt x="2130317" y="166855"/>
                </a:lnTo>
                <a:lnTo>
                  <a:pt x="2089417" y="146171"/>
                </a:lnTo>
                <a:lnTo>
                  <a:pt x="2047781" y="126744"/>
                </a:lnTo>
                <a:lnTo>
                  <a:pt x="2005437" y="108599"/>
                </a:lnTo>
                <a:lnTo>
                  <a:pt x="1962408" y="91761"/>
                </a:lnTo>
                <a:lnTo>
                  <a:pt x="1918721" y="76255"/>
                </a:lnTo>
                <a:lnTo>
                  <a:pt x="1874400" y="62106"/>
                </a:lnTo>
                <a:lnTo>
                  <a:pt x="1829472" y="49340"/>
                </a:lnTo>
                <a:lnTo>
                  <a:pt x="1783961" y="37981"/>
                </a:lnTo>
                <a:lnTo>
                  <a:pt x="1737894" y="28055"/>
                </a:lnTo>
                <a:lnTo>
                  <a:pt x="1691294" y="19588"/>
                </a:lnTo>
                <a:lnTo>
                  <a:pt x="1644189" y="12603"/>
                </a:lnTo>
                <a:lnTo>
                  <a:pt x="1596602" y="7127"/>
                </a:lnTo>
                <a:lnTo>
                  <a:pt x="1548560" y="3184"/>
                </a:lnTo>
                <a:lnTo>
                  <a:pt x="1500088" y="800"/>
                </a:lnTo>
                <a:lnTo>
                  <a:pt x="1451212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20000"/>
            </a:schemeClr>
          </a:solidFill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endParaRPr lang="en-US" sz="1998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99203F1-6706-26E4-F842-C2BEEA694DE8}"/>
              </a:ext>
            </a:extLst>
          </p:cNvPr>
          <p:cNvSpPr txBox="1"/>
          <p:nvPr/>
        </p:nvSpPr>
        <p:spPr>
          <a:xfrm>
            <a:off x="9510056" y="2758598"/>
            <a:ext cx="1141966" cy="399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99" dirty="0">
                <a:solidFill>
                  <a:schemeClr val="bg1"/>
                </a:solidFill>
                <a:latin typeface="Helvetica" panose="020B0604020202020204"/>
                <a:cs typeface="Helvetica" panose="020B0604020202020204"/>
              </a:rPr>
              <a:t>S&amp;P: </a:t>
            </a:r>
            <a:r>
              <a:rPr lang="en-US" sz="1998" b="1" dirty="0">
                <a:solidFill>
                  <a:schemeClr val="bg1"/>
                </a:solidFill>
                <a:latin typeface="Helvetica" panose="020B0604020202020204"/>
                <a:cs typeface="Helvetica" panose="020B0604020202020204"/>
              </a:rPr>
              <a:t>A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D3AC916-2D66-EBD0-C4AA-B3D560A44D37}"/>
              </a:ext>
            </a:extLst>
          </p:cNvPr>
          <p:cNvSpPr txBox="1"/>
          <p:nvPr/>
        </p:nvSpPr>
        <p:spPr>
          <a:xfrm>
            <a:off x="9496174" y="2494586"/>
            <a:ext cx="1141966" cy="399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99" dirty="0">
                <a:solidFill>
                  <a:schemeClr val="bg1"/>
                </a:solidFill>
                <a:latin typeface="Helvetica" panose="020B0604020202020204"/>
                <a:cs typeface="Helvetica" panose="020B0604020202020204"/>
              </a:rPr>
              <a:t>Fitch: </a:t>
            </a:r>
            <a:r>
              <a:rPr lang="en-US" sz="1998" b="1" dirty="0">
                <a:solidFill>
                  <a:schemeClr val="bg1"/>
                </a:solidFill>
                <a:latin typeface="Helvetica" panose="020B0604020202020204"/>
                <a:cs typeface="Helvetica" panose="020B0604020202020204"/>
              </a:rPr>
              <a:t>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3750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19E86-0E73-1CAF-819F-3D45CE03004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96884" y="17843"/>
            <a:ext cx="10861964" cy="694725"/>
          </a:xfrm>
        </p:spPr>
        <p:txBody>
          <a:bodyPr vert="horz" lIns="97849" tIns="48924" rIns="97849" bIns="48924" rtlCol="0" anchor="ctr">
            <a:noAutofit/>
          </a:bodyPr>
          <a:lstStyle/>
          <a:p>
            <a:pPr marL="428094"/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Quasi-Sovereign Credit, 100% Owned by CDB Leasing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D4A0532-4077-F918-B90F-E941B6DD15DC}"/>
              </a:ext>
            </a:extLst>
          </p:cNvPr>
          <p:cNvSpPr>
            <a:spLocks noGrp="1"/>
          </p:cNvSpPr>
          <p:nvPr>
            <p:ph type="body" sz="quarter" idx="35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ea typeface="+mj-ea"/>
              </a:rPr>
              <a:t>3</a:t>
            </a:r>
          </a:p>
        </p:txBody>
      </p:sp>
      <p:pic>
        <p:nvPicPr>
          <p:cNvPr id="28" name="Picture 4" descr="ç¸éåç">
            <a:extLst>
              <a:ext uri="{FF2B5EF4-FFF2-40B4-BE49-F238E27FC236}">
                <a16:creationId xmlns:a16="http://schemas.microsoft.com/office/drawing/2014/main" id="{BC48C84D-60FD-46FA-58F8-E3D83E6EAD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2" t="15666" r="16111" b="13111"/>
          <a:stretch>
            <a:fillRect/>
          </a:stretch>
        </p:blipFill>
        <p:spPr bwMode="auto">
          <a:xfrm>
            <a:off x="2034497" y="1390489"/>
            <a:ext cx="445452" cy="46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3331E8E0-F3C8-D710-EB86-052866F385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817"/>
          <a:stretch/>
        </p:blipFill>
        <p:spPr>
          <a:xfrm>
            <a:off x="777074" y="4463530"/>
            <a:ext cx="268699" cy="171176"/>
          </a:xfrm>
          <a:prstGeom prst="rect">
            <a:avLst/>
          </a:prstGeom>
        </p:spPr>
      </p:pic>
      <p:pic>
        <p:nvPicPr>
          <p:cNvPr id="112" name="Picture 188" descr="https://flaglane.com/download/chinese-flag/chinese-flag-large.jpg">
            <a:extLst>
              <a:ext uri="{FF2B5EF4-FFF2-40B4-BE49-F238E27FC236}">
                <a16:creationId xmlns:a16="http://schemas.microsoft.com/office/drawing/2014/main" id="{8CC748C9-0EEE-57EF-29CD-347872B93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74" y="2032999"/>
            <a:ext cx="268699" cy="17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188" descr="https://flaglane.com/download/chinese-flag/chinese-flag-large.jpg">
            <a:extLst>
              <a:ext uri="{FF2B5EF4-FFF2-40B4-BE49-F238E27FC236}">
                <a16:creationId xmlns:a16="http://schemas.microsoft.com/office/drawing/2014/main" id="{0D3FD0AE-DCBC-BB04-3AC9-7E6CF8B49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74" y="3269524"/>
            <a:ext cx="268699" cy="17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4" name="Connector: Elbow 83">
            <a:extLst>
              <a:ext uri="{FF2B5EF4-FFF2-40B4-BE49-F238E27FC236}">
                <a16:creationId xmlns:a16="http://schemas.microsoft.com/office/drawing/2014/main" id="{5D33CB77-AB5E-66B1-4BA6-991D963CA436}"/>
              </a:ext>
            </a:extLst>
          </p:cNvPr>
          <p:cNvCxnSpPr>
            <a:cxnSpLocks/>
            <a:stCxn id="32" idx="2"/>
            <a:endCxn id="72" idx="0"/>
          </p:cNvCxnSpPr>
          <p:nvPr/>
        </p:nvCxnSpPr>
        <p:spPr>
          <a:xfrm rot="5400000">
            <a:off x="1537953" y="4810552"/>
            <a:ext cx="771380" cy="667161"/>
          </a:xfrm>
          <a:prstGeom prst="bentConnector3">
            <a:avLst>
              <a:gd name="adj1" fmla="val 50000"/>
            </a:avLst>
          </a:prstGeom>
          <a:ln>
            <a:solidFill>
              <a:srgbClr val="876D28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or: Elbow 86">
            <a:extLst>
              <a:ext uri="{FF2B5EF4-FFF2-40B4-BE49-F238E27FC236}">
                <a16:creationId xmlns:a16="http://schemas.microsoft.com/office/drawing/2014/main" id="{BC152292-7C98-531B-06BA-7AEE50B1B741}"/>
              </a:ext>
            </a:extLst>
          </p:cNvPr>
          <p:cNvCxnSpPr>
            <a:cxnSpLocks/>
            <a:stCxn id="32" idx="2"/>
            <a:endCxn id="75" idx="0"/>
          </p:cNvCxnSpPr>
          <p:nvPr/>
        </p:nvCxnSpPr>
        <p:spPr>
          <a:xfrm rot="16200000" flipH="1">
            <a:off x="2205113" y="4810551"/>
            <a:ext cx="771380" cy="667161"/>
          </a:xfrm>
          <a:prstGeom prst="bentConnector3">
            <a:avLst>
              <a:gd name="adj1" fmla="val 50000"/>
            </a:avLst>
          </a:prstGeom>
          <a:ln>
            <a:solidFill>
              <a:schemeClr val="accent5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59090AB0-0D16-2EEF-5C93-371D84D25A71}"/>
              </a:ext>
            </a:extLst>
          </p:cNvPr>
          <p:cNvCxnSpPr>
            <a:cxnSpLocks/>
            <a:stCxn id="28" idx="2"/>
            <a:endCxn id="32" idx="0"/>
          </p:cNvCxnSpPr>
          <p:nvPr/>
        </p:nvCxnSpPr>
        <p:spPr>
          <a:xfrm rot="5400000">
            <a:off x="1014888" y="3097458"/>
            <a:ext cx="2484671" cy="1"/>
          </a:xfrm>
          <a:prstGeom prst="bentConnector3">
            <a:avLst>
              <a:gd name="adj1" fmla="val 50000"/>
            </a:avLst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B820CA6-FC24-AAF8-BC12-2B6A04840C2B}"/>
              </a:ext>
            </a:extLst>
          </p:cNvPr>
          <p:cNvSpPr/>
          <p:nvPr/>
        </p:nvSpPr>
        <p:spPr>
          <a:xfrm>
            <a:off x="1150055" y="1959739"/>
            <a:ext cx="2214335" cy="418648"/>
          </a:xfrm>
          <a:prstGeom prst="roundRect">
            <a:avLst/>
          </a:prstGeom>
          <a:solidFill>
            <a:schemeClr val="accent2"/>
          </a:solidFill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0080" tIns="48924" rIns="50080" bIns="489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428"/>
              </a:spcBef>
            </a:pPr>
            <a:r>
              <a:rPr lang="en-US" sz="856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China Development Bank</a:t>
            </a:r>
            <a:br>
              <a:rPr lang="en-US" sz="856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56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(“CDB”)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99BEEC6-69C7-0717-258B-8CA83CCF7DCA}"/>
              </a:ext>
            </a:extLst>
          </p:cNvPr>
          <p:cNvSpPr>
            <a:spLocks/>
          </p:cNvSpPr>
          <p:nvPr/>
        </p:nvSpPr>
        <p:spPr>
          <a:xfrm>
            <a:off x="3485352" y="1959739"/>
            <a:ext cx="818953" cy="418648"/>
          </a:xfrm>
          <a:prstGeom prst="roundRect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0080" tIns="48924" rIns="50080" bIns="489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428"/>
              </a:spcBef>
            </a:pPr>
            <a:r>
              <a:rPr lang="en-US" sz="856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Shareholders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8468D05-72F4-ED13-8D53-3C946A0DF838}"/>
              </a:ext>
            </a:extLst>
          </p:cNvPr>
          <p:cNvSpPr/>
          <p:nvPr/>
        </p:nvSpPr>
        <p:spPr>
          <a:xfrm>
            <a:off x="1150055" y="3149766"/>
            <a:ext cx="2214335" cy="418648"/>
          </a:xfrm>
          <a:prstGeom prst="roundRect">
            <a:avLst/>
          </a:prstGeom>
          <a:solidFill>
            <a:schemeClr val="accent4"/>
          </a:solidFill>
          <a:ln w="63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0080" tIns="48924" rIns="50080" bIns="489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428"/>
              </a:spcBef>
            </a:pPr>
            <a:r>
              <a:rPr lang="en-US" sz="856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China Development Bank Financial Leasing Co., Ltd</a:t>
            </a:r>
            <a:br>
              <a:rPr lang="en-US" sz="856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56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(“CDB Leasing”) [1606.HK]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E16B435-2E5E-06B1-0AF1-ED0EA0F0F2B4}"/>
              </a:ext>
            </a:extLst>
          </p:cNvPr>
          <p:cNvSpPr>
            <a:spLocks/>
          </p:cNvSpPr>
          <p:nvPr/>
        </p:nvSpPr>
        <p:spPr>
          <a:xfrm>
            <a:off x="1150055" y="4339794"/>
            <a:ext cx="2214335" cy="418648"/>
          </a:xfrm>
          <a:prstGeom prst="round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0080" tIns="48924" rIns="50080" bIns="489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428"/>
              </a:spcBef>
            </a:pPr>
            <a:r>
              <a:rPr lang="en-US" sz="856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CDB Aviation Lease Finance Designated </a:t>
            </a:r>
            <a:br>
              <a:rPr lang="en-US" sz="856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56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 Company</a:t>
            </a:r>
            <a:br>
              <a:rPr lang="en-US" sz="856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56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(“CDB Aviation”)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951A817-84AE-04A0-3A82-CFF735A86401}"/>
              </a:ext>
            </a:extLst>
          </p:cNvPr>
          <p:cNvGrpSpPr/>
          <p:nvPr/>
        </p:nvGrpSpPr>
        <p:grpSpPr>
          <a:xfrm>
            <a:off x="935143" y="5529823"/>
            <a:ext cx="2644159" cy="418648"/>
            <a:chOff x="873896" y="5264270"/>
            <a:chExt cx="2470980" cy="304325"/>
          </a:xfrm>
        </p:grpSpPr>
        <p:sp>
          <p:nvSpPr>
            <p:cNvPr id="72" name="xxx">
              <a:extLst>
                <a:ext uri="{FF2B5EF4-FFF2-40B4-BE49-F238E27FC236}">
                  <a16:creationId xmlns:a16="http://schemas.microsoft.com/office/drawing/2014/main" id="{9814B425-84F9-872A-8681-E4C2589F6282}"/>
                </a:ext>
              </a:extLst>
            </p:cNvPr>
            <p:cNvSpPr/>
            <p:nvPr/>
          </p:nvSpPr>
          <p:spPr>
            <a:xfrm>
              <a:off x="873896" y="5264270"/>
              <a:ext cx="1224050" cy="30432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0080" tIns="48924" rIns="50080" bIns="489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428"/>
                </a:spcBef>
              </a:pPr>
              <a:r>
                <a:rPr lang="en-US" sz="749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Aircraft Owning Entities</a:t>
              </a:r>
              <a:br>
                <a:rPr lang="en-US" sz="749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749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(Off-shore)</a:t>
              </a:r>
            </a:p>
          </p:txBody>
        </p:sp>
        <p:sp>
          <p:nvSpPr>
            <p:cNvPr id="75" name="xxx">
              <a:extLst>
                <a:ext uri="{FF2B5EF4-FFF2-40B4-BE49-F238E27FC236}">
                  <a16:creationId xmlns:a16="http://schemas.microsoft.com/office/drawing/2014/main" id="{42A517A0-16DF-D4C2-C63C-CCFB74021817}"/>
                </a:ext>
              </a:extLst>
            </p:cNvPr>
            <p:cNvSpPr/>
            <p:nvPr/>
          </p:nvSpPr>
          <p:spPr>
            <a:xfrm>
              <a:off x="2120826" y="5264270"/>
              <a:ext cx="1224050" cy="30432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0080" tIns="48924" rIns="50080" bIns="489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428"/>
                </a:spcBef>
              </a:pPr>
              <a:r>
                <a:rPr lang="en-US" sz="749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Aircraft Owning Entities</a:t>
              </a:r>
              <a:br>
                <a:rPr lang="en-US" sz="749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749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(On-shore)</a:t>
              </a:r>
            </a:p>
          </p:txBody>
        </p:sp>
      </p:grp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DC91B7B7-1250-B4AA-7660-0BD56205102A}"/>
              </a:ext>
            </a:extLst>
          </p:cNvPr>
          <p:cNvSpPr/>
          <p:nvPr/>
        </p:nvSpPr>
        <p:spPr>
          <a:xfrm>
            <a:off x="2259288" y="2385282"/>
            <a:ext cx="1650577" cy="362855"/>
          </a:xfrm>
          <a:custGeom>
            <a:avLst/>
            <a:gdLst>
              <a:gd name="connsiteX0" fmla="*/ 2190750 w 2190750"/>
              <a:gd name="connsiteY0" fmla="*/ 0 h 82550"/>
              <a:gd name="connsiteX1" fmla="*/ 2190750 w 2190750"/>
              <a:gd name="connsiteY1" fmla="*/ 82550 h 82550"/>
              <a:gd name="connsiteX2" fmla="*/ 0 w 2190750"/>
              <a:gd name="connsiteY2" fmla="*/ 82550 h 8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90750" h="82550">
                <a:moveTo>
                  <a:pt x="2190750" y="0"/>
                </a:moveTo>
                <a:lnTo>
                  <a:pt x="2190750" y="82550"/>
                </a:lnTo>
                <a:lnTo>
                  <a:pt x="0" y="82550"/>
                </a:lnTo>
              </a:path>
            </a:pathLst>
          </a:cu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92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79E8EA60-6982-9806-1DCF-277B2AB41674}"/>
              </a:ext>
            </a:extLst>
          </p:cNvPr>
          <p:cNvSpPr/>
          <p:nvPr/>
        </p:nvSpPr>
        <p:spPr>
          <a:xfrm rot="16200000">
            <a:off x="2333699" y="4397015"/>
            <a:ext cx="2174308" cy="89001"/>
          </a:xfrm>
          <a:custGeom>
            <a:avLst/>
            <a:gdLst>
              <a:gd name="connsiteX0" fmla="*/ 2190750 w 2190750"/>
              <a:gd name="connsiteY0" fmla="*/ 0 h 82550"/>
              <a:gd name="connsiteX1" fmla="*/ 2190750 w 2190750"/>
              <a:gd name="connsiteY1" fmla="*/ 82550 h 82550"/>
              <a:gd name="connsiteX2" fmla="*/ 0 w 2190750"/>
              <a:gd name="connsiteY2" fmla="*/ 82550 h 8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90750" h="82550">
                <a:moveTo>
                  <a:pt x="2190750" y="0"/>
                </a:moveTo>
                <a:lnTo>
                  <a:pt x="2190750" y="82550"/>
                </a:lnTo>
                <a:lnTo>
                  <a:pt x="0" y="82550"/>
                </a:lnTo>
              </a:path>
            </a:pathLst>
          </a:custGeom>
          <a:ln>
            <a:solidFill>
              <a:srgbClr val="876D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92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9">
            <a:extLst>
              <a:ext uri="{FF2B5EF4-FFF2-40B4-BE49-F238E27FC236}">
                <a16:creationId xmlns:a16="http://schemas.microsoft.com/office/drawing/2014/main" id="{4B610655-9B9B-498E-91E9-DB1662DED9C6}"/>
              </a:ext>
            </a:extLst>
          </p:cNvPr>
          <p:cNvSpPr txBox="1"/>
          <p:nvPr/>
        </p:nvSpPr>
        <p:spPr>
          <a:xfrm>
            <a:off x="3946409" y="2497392"/>
            <a:ext cx="311434" cy="1317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856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35.6%</a:t>
            </a:r>
            <a:endParaRPr lang="zh-TW" altLang="en-US" sz="856" err="1">
              <a:solidFill>
                <a:schemeClr val="accent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91" name="TextBox 9">
            <a:extLst>
              <a:ext uri="{FF2B5EF4-FFF2-40B4-BE49-F238E27FC236}">
                <a16:creationId xmlns:a16="http://schemas.microsoft.com/office/drawing/2014/main" id="{266A9DD6-0AB9-2EFF-BCF8-6A643418D700}"/>
              </a:ext>
            </a:extLst>
          </p:cNvPr>
          <p:cNvSpPr txBox="1"/>
          <p:nvPr/>
        </p:nvSpPr>
        <p:spPr>
          <a:xfrm>
            <a:off x="1895789" y="2706440"/>
            <a:ext cx="311434" cy="1317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856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64.4%</a:t>
            </a:r>
            <a:endParaRPr lang="zh-TW" altLang="en-US" sz="856" err="1">
              <a:solidFill>
                <a:schemeClr val="accent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92" name="TextBox 9">
            <a:extLst>
              <a:ext uri="{FF2B5EF4-FFF2-40B4-BE49-F238E27FC236}">
                <a16:creationId xmlns:a16="http://schemas.microsoft.com/office/drawing/2014/main" id="{A0E52882-9479-7462-9F85-A1D0ED202996}"/>
              </a:ext>
            </a:extLst>
          </p:cNvPr>
          <p:cNvSpPr txBox="1"/>
          <p:nvPr/>
        </p:nvSpPr>
        <p:spPr>
          <a:xfrm>
            <a:off x="1895789" y="3896468"/>
            <a:ext cx="311434" cy="1317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856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100%</a:t>
            </a:r>
            <a:endParaRPr lang="zh-TW" altLang="en-US" sz="856" err="1">
              <a:solidFill>
                <a:schemeClr val="accent4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97" name="TextBox 9">
            <a:extLst>
              <a:ext uri="{FF2B5EF4-FFF2-40B4-BE49-F238E27FC236}">
                <a16:creationId xmlns:a16="http://schemas.microsoft.com/office/drawing/2014/main" id="{A1B603E1-C9CE-158D-362D-57E8101A09E2}"/>
              </a:ext>
            </a:extLst>
          </p:cNvPr>
          <p:cNvSpPr txBox="1"/>
          <p:nvPr/>
        </p:nvSpPr>
        <p:spPr>
          <a:xfrm>
            <a:off x="707613" y="5173683"/>
            <a:ext cx="808688" cy="2305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749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Aircraft Ownership &amp; Management</a:t>
            </a:r>
            <a:endParaRPr lang="zh-TW" altLang="en-US" sz="749" err="1">
              <a:solidFill>
                <a:schemeClr val="accent3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98" name="TextBox 9">
            <a:extLst>
              <a:ext uri="{FF2B5EF4-FFF2-40B4-BE49-F238E27FC236}">
                <a16:creationId xmlns:a16="http://schemas.microsoft.com/office/drawing/2014/main" id="{67B7AD29-6304-7050-61CD-EF193DA9D5C6}"/>
              </a:ext>
            </a:extLst>
          </p:cNvPr>
          <p:cNvSpPr txBox="1"/>
          <p:nvPr/>
        </p:nvSpPr>
        <p:spPr>
          <a:xfrm>
            <a:off x="2379115" y="4814905"/>
            <a:ext cx="810319" cy="2634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856">
                <a:solidFill>
                  <a:schemeClr val="accent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Aircraft Management</a:t>
            </a:r>
            <a:endParaRPr lang="zh-TW" altLang="en-US" sz="856" err="1">
              <a:solidFill>
                <a:schemeClr val="accent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00" name="TextBox 9">
            <a:extLst>
              <a:ext uri="{FF2B5EF4-FFF2-40B4-BE49-F238E27FC236}">
                <a16:creationId xmlns:a16="http://schemas.microsoft.com/office/drawing/2014/main" id="{6BE62989-4C37-C16F-6D52-2E3D8E7834F0}"/>
              </a:ext>
            </a:extLst>
          </p:cNvPr>
          <p:cNvSpPr txBox="1"/>
          <p:nvPr/>
        </p:nvSpPr>
        <p:spPr>
          <a:xfrm>
            <a:off x="1656889" y="5260574"/>
            <a:ext cx="311434" cy="1317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856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100%</a:t>
            </a:r>
            <a:endParaRPr lang="zh-TW" altLang="en-US" sz="856" err="1">
              <a:solidFill>
                <a:schemeClr val="accent3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01" name="TextBox 9">
            <a:extLst>
              <a:ext uri="{FF2B5EF4-FFF2-40B4-BE49-F238E27FC236}">
                <a16:creationId xmlns:a16="http://schemas.microsoft.com/office/drawing/2014/main" id="{27EA2236-AF54-383F-F8F5-D8B9C45AA147}"/>
              </a:ext>
            </a:extLst>
          </p:cNvPr>
          <p:cNvSpPr txBox="1"/>
          <p:nvPr/>
        </p:nvSpPr>
        <p:spPr>
          <a:xfrm>
            <a:off x="3516294" y="4416379"/>
            <a:ext cx="604219" cy="395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856" b="1">
                <a:solidFill>
                  <a:schemeClr val="accent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Aircraft Leasing Platform</a:t>
            </a:r>
            <a:endParaRPr lang="zh-TW" altLang="en-US" sz="856" b="1" err="1">
              <a:solidFill>
                <a:schemeClr val="accent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1BD14E62-F33A-F8C8-D6ED-6CBA31AD0A86}"/>
              </a:ext>
            </a:extLst>
          </p:cNvPr>
          <p:cNvSpPr/>
          <p:nvPr/>
        </p:nvSpPr>
        <p:spPr>
          <a:xfrm>
            <a:off x="650450" y="4281819"/>
            <a:ext cx="3488579" cy="1715707"/>
          </a:xfrm>
          <a:prstGeom prst="rect">
            <a:avLst/>
          </a:prstGeom>
          <a:noFill/>
          <a:ln w="635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0080" tIns="48924" rIns="50080" bIns="489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428"/>
              </a:spcBef>
            </a:pPr>
            <a:endParaRPr lang="en-US" sz="856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2A4E83-16DB-6A94-C8B7-09A102242836}"/>
              </a:ext>
            </a:extLst>
          </p:cNvPr>
          <p:cNvSpPr/>
          <p:nvPr/>
        </p:nvSpPr>
        <p:spPr>
          <a:xfrm>
            <a:off x="3503390" y="3687241"/>
            <a:ext cx="740792" cy="24462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0080" tIns="48924" rIns="50080" bIns="489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428"/>
              </a:spcBef>
            </a:pPr>
            <a:r>
              <a:rPr lang="en-GB" sz="856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Aircraft Ownership</a:t>
            </a:r>
            <a:br>
              <a:rPr lang="en-GB" sz="856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GB" sz="856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100%</a:t>
            </a:r>
            <a:endParaRPr lang="en-US" sz="856" err="1">
              <a:solidFill>
                <a:schemeClr val="accent3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E54E0135-E61D-192F-B143-373641BEC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477182"/>
              </p:ext>
            </p:extLst>
          </p:nvPr>
        </p:nvGraphicFramePr>
        <p:xfrm>
          <a:off x="4561493" y="1808177"/>
          <a:ext cx="3737820" cy="414857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47564">
                  <a:extLst>
                    <a:ext uri="{9D8B030D-6E8A-4147-A177-3AD203B41FA5}">
                      <a16:colId xmlns:a16="http://schemas.microsoft.com/office/drawing/2014/main" val="3050343447"/>
                    </a:ext>
                  </a:extLst>
                </a:gridCol>
                <a:gridCol w="747564">
                  <a:extLst>
                    <a:ext uri="{9D8B030D-6E8A-4147-A177-3AD203B41FA5}">
                      <a16:colId xmlns:a16="http://schemas.microsoft.com/office/drawing/2014/main" val="3420881173"/>
                    </a:ext>
                  </a:extLst>
                </a:gridCol>
                <a:gridCol w="747564">
                  <a:extLst>
                    <a:ext uri="{9D8B030D-6E8A-4147-A177-3AD203B41FA5}">
                      <a16:colId xmlns:a16="http://schemas.microsoft.com/office/drawing/2014/main" val="2533945808"/>
                    </a:ext>
                  </a:extLst>
                </a:gridCol>
                <a:gridCol w="747564">
                  <a:extLst>
                    <a:ext uri="{9D8B030D-6E8A-4147-A177-3AD203B41FA5}">
                      <a16:colId xmlns:a16="http://schemas.microsoft.com/office/drawing/2014/main" val="1511927650"/>
                    </a:ext>
                  </a:extLst>
                </a:gridCol>
                <a:gridCol w="747564">
                  <a:extLst>
                    <a:ext uri="{9D8B030D-6E8A-4147-A177-3AD203B41FA5}">
                      <a16:colId xmlns:a16="http://schemas.microsoft.com/office/drawing/2014/main" val="1495458467"/>
                    </a:ext>
                  </a:extLst>
                </a:gridCol>
              </a:tblGrid>
              <a:tr h="844401"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>
                          <a:solidFill>
                            <a:srgbClr val="876D4B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altLang="zh-CN" sz="1100" baseline="0">
                          <a:solidFill>
                            <a:srgbClr val="876D4B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ating </a:t>
                      </a:r>
                    </a:p>
                    <a:p>
                      <a:pPr algn="ctr"/>
                      <a:r>
                        <a:rPr lang="en-US" altLang="zh-CN" sz="1100" baseline="0">
                          <a:solidFill>
                            <a:srgbClr val="876D4B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Agencies</a:t>
                      </a:r>
                      <a:endParaRPr lang="en-US" sz="1100" baseline="0">
                        <a:solidFill>
                          <a:srgbClr val="876D4B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48924" marR="48924" marT="48924" marB="48924" anchor="ctr">
                    <a:lnB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>
                          <a:solidFill>
                            <a:srgbClr val="876D4B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altLang="zh-CN" sz="1100" baseline="0">
                          <a:solidFill>
                            <a:srgbClr val="876D4B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hina</a:t>
                      </a:r>
                      <a:endParaRPr lang="en-US" sz="1100" baseline="0">
                        <a:solidFill>
                          <a:srgbClr val="876D4B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48924" marR="48924" marT="48924" marB="48924" anchor="ctr">
                    <a:lnB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>
                          <a:solidFill>
                            <a:srgbClr val="876D4B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CDB Bank </a:t>
                      </a:r>
                    </a:p>
                  </a:txBody>
                  <a:tcPr marL="48924" marR="48924" marT="48924" marB="48924" anchor="ctr">
                    <a:lnB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>
                          <a:solidFill>
                            <a:srgbClr val="876D4B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CDB Leasing</a:t>
                      </a:r>
                    </a:p>
                  </a:txBody>
                  <a:tcPr marL="48924" marR="48924" marT="48924" marB="48924" anchor="ctr">
                    <a:lnB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>
                          <a:solidFill>
                            <a:srgbClr val="876D4B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CDB Aviation</a:t>
                      </a:r>
                    </a:p>
                  </a:txBody>
                  <a:tcPr marL="48924" marR="48924" marT="48924" marB="48924" anchor="ctr">
                    <a:lnB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3818923"/>
                  </a:ext>
                </a:extLst>
              </a:tr>
              <a:tr h="1101392">
                <a:tc>
                  <a:txBody>
                    <a:bodyPr/>
                    <a:lstStyle/>
                    <a:p>
                      <a:endParaRPr lang="en-US" sz="1100" baseline="0"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  <a:p>
                      <a:endParaRPr lang="en-US" sz="1100" baseline="0"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  <a:p>
                      <a:endParaRPr lang="en-US" sz="1100" baseline="0"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48924" marR="48924" marT="48924" marB="48924">
                    <a:lnT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baseline="0">
                          <a:solidFill>
                            <a:srgbClr val="876D4B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A1</a:t>
                      </a:r>
                    </a:p>
                  </a:txBody>
                  <a:tcPr marL="48924" marR="48924" marT="48924" marB="48924" anchor="ctr">
                    <a:lnT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baseline="0">
                          <a:solidFill>
                            <a:srgbClr val="876D4B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A1</a:t>
                      </a:r>
                    </a:p>
                  </a:txBody>
                  <a:tcPr marL="48924" marR="48924" marT="48924" marB="48924" anchor="ctr">
                    <a:lnT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baseline="0">
                          <a:solidFill>
                            <a:srgbClr val="876D4B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A1</a:t>
                      </a:r>
                    </a:p>
                  </a:txBody>
                  <a:tcPr marL="48924" marR="48924" marT="48924" marB="48924" anchor="ctr">
                    <a:lnT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baseline="0" dirty="0">
                          <a:solidFill>
                            <a:srgbClr val="876D4B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A1</a:t>
                      </a:r>
                    </a:p>
                  </a:txBody>
                  <a:tcPr marL="48924" marR="48924" marT="48924" marB="48924" anchor="ctr">
                    <a:lnT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214048"/>
                  </a:ext>
                </a:extLst>
              </a:tr>
              <a:tr h="1101392">
                <a:tc>
                  <a:txBody>
                    <a:bodyPr/>
                    <a:lstStyle/>
                    <a:p>
                      <a:endParaRPr lang="en-US" sz="1100" baseline="0"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  <a:p>
                      <a:endParaRPr lang="en-US" sz="1100" baseline="0"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  <a:p>
                      <a:endParaRPr lang="en-US" sz="1100" baseline="0"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48924" marR="48924" marT="48924" marB="48924">
                    <a:lnT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baseline="0">
                          <a:solidFill>
                            <a:srgbClr val="876D4B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48924" marR="48924" marT="48924" marB="48924" anchor="ctr">
                    <a:lnT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baseline="0">
                          <a:solidFill>
                            <a:srgbClr val="876D4B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48924" marR="48924" marT="48924" marB="48924" anchor="ctr">
                    <a:lnT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baseline="0">
                          <a:solidFill>
                            <a:srgbClr val="876D4B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48924" marR="48924" marT="48924" marB="48924" anchor="ctr">
                    <a:lnT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baseline="0">
                          <a:solidFill>
                            <a:srgbClr val="876D4B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48924" marR="48924" marT="48924" marB="48924" anchor="ctr">
                    <a:lnT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6845818"/>
                  </a:ext>
                </a:extLst>
              </a:tr>
              <a:tr h="1101392">
                <a:tc>
                  <a:txBody>
                    <a:bodyPr/>
                    <a:lstStyle/>
                    <a:p>
                      <a:endParaRPr lang="en-US" sz="1100" baseline="0"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  <a:p>
                      <a:endParaRPr lang="en-US" sz="1100" baseline="0"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  <a:p>
                      <a:endParaRPr lang="en-US" sz="1100" baseline="0"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48924" marR="48924" marT="48924" marB="48924">
                    <a:lnT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baseline="0">
                          <a:solidFill>
                            <a:srgbClr val="876D4B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A+</a:t>
                      </a:r>
                    </a:p>
                  </a:txBody>
                  <a:tcPr marL="48924" marR="48924" marT="48924" marB="48924" anchor="ctr">
                    <a:lnT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baseline="0">
                          <a:solidFill>
                            <a:srgbClr val="876D4B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A+</a:t>
                      </a:r>
                    </a:p>
                  </a:txBody>
                  <a:tcPr marL="48924" marR="48924" marT="48924" marB="48924" anchor="ctr">
                    <a:lnT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baseline="0">
                          <a:solidFill>
                            <a:srgbClr val="876D4B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48924" marR="48924" marT="48924" marB="48924" anchor="ctr">
                    <a:lnT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baseline="0" dirty="0">
                          <a:solidFill>
                            <a:srgbClr val="876D4B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48924" marR="48924" marT="48924" marB="48924" anchor="ctr">
                    <a:lnT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9582054"/>
                  </a:ext>
                </a:extLst>
              </a:tr>
            </a:tbl>
          </a:graphicData>
        </a:graphic>
      </p:graphicFrame>
      <p:pic>
        <p:nvPicPr>
          <p:cNvPr id="25" name="Picture 188" descr="https://flaglane.com/download/chinese-flag/chinese-flag-large.jpg">
            <a:extLst>
              <a:ext uri="{FF2B5EF4-FFF2-40B4-BE49-F238E27FC236}">
                <a16:creationId xmlns:a16="http://schemas.microsoft.com/office/drawing/2014/main" id="{1E525919-75D4-CE2D-9C5B-A425F41B9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306" y="1424766"/>
            <a:ext cx="418555" cy="27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国家开发银行_合作银行_体系建设_国家融资担保基金">
            <a:extLst>
              <a:ext uri="{FF2B5EF4-FFF2-40B4-BE49-F238E27FC236}">
                <a16:creationId xmlns:a16="http://schemas.microsoft.com/office/drawing/2014/main" id="{B9E47721-EE9A-E5B2-8A6D-030B211CB0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66" b="26595"/>
          <a:stretch>
            <a:fillRect/>
          </a:stretch>
        </p:blipFill>
        <p:spPr bwMode="auto">
          <a:xfrm>
            <a:off x="6052484" y="1474541"/>
            <a:ext cx="700214" cy="18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图片 9" descr="LOGO">
            <a:extLst>
              <a:ext uri="{FF2B5EF4-FFF2-40B4-BE49-F238E27FC236}">
                <a16:creationId xmlns:a16="http://schemas.microsoft.com/office/drawing/2014/main" id="{41C0883E-722A-55BA-DEA4-202F2E9387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29018" y="1463874"/>
            <a:ext cx="658933" cy="200821"/>
          </a:xfrm>
          <a:prstGeom prst="rect">
            <a:avLst/>
          </a:prstGeom>
        </p:spPr>
      </p:pic>
      <p:pic>
        <p:nvPicPr>
          <p:cNvPr id="34" name="Picture 33" descr="A close up of a sign&#10;&#10;AI-generated content may be incorrect.">
            <a:extLst>
              <a:ext uri="{FF2B5EF4-FFF2-40B4-BE49-F238E27FC236}">
                <a16:creationId xmlns:a16="http://schemas.microsoft.com/office/drawing/2014/main" id="{0276E4B9-D6D4-D7FF-5B26-F4E7748114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52353" y="1517047"/>
            <a:ext cx="551526" cy="120682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BA4140B2-7371-B047-BD1E-14383042ED7C}"/>
              </a:ext>
            </a:extLst>
          </p:cNvPr>
          <p:cNvGrpSpPr/>
          <p:nvPr/>
        </p:nvGrpSpPr>
        <p:grpSpPr>
          <a:xfrm>
            <a:off x="8472537" y="1634133"/>
            <a:ext cx="368516" cy="369378"/>
            <a:chOff x="5542756" y="4573713"/>
            <a:chExt cx="677863" cy="679450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CC4042F3-97BB-64D0-5700-D0E0041E56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2756" y="4573713"/>
              <a:ext cx="677863" cy="67945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9" tIns="48924" rIns="97849" bIns="48924" numCol="1" anchor="t" anchorCtr="0" compatLnSpc="1">
              <a:prstTxWarp prst="textNoShape">
                <a:avLst/>
              </a:prstTxWarp>
            </a:bodyPr>
            <a:lstStyle/>
            <a:p>
              <a:endParaRPr lang="en-US" sz="256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id="{7302D9B0-B386-E703-FB6A-41551B4A1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1656" y="4738813"/>
              <a:ext cx="465138" cy="357188"/>
            </a:xfrm>
            <a:custGeom>
              <a:avLst/>
              <a:gdLst>
                <a:gd name="T0" fmla="*/ 522 w 1581"/>
                <a:gd name="T1" fmla="*/ 1216 h 1216"/>
                <a:gd name="T2" fmla="*/ 410 w 1581"/>
                <a:gd name="T3" fmla="*/ 1170 h 1216"/>
                <a:gd name="T4" fmla="*/ 61 w 1581"/>
                <a:gd name="T5" fmla="*/ 821 h 1216"/>
                <a:gd name="T6" fmla="*/ 61 w 1581"/>
                <a:gd name="T7" fmla="*/ 599 h 1216"/>
                <a:gd name="T8" fmla="*/ 284 w 1581"/>
                <a:gd name="T9" fmla="*/ 599 h 1216"/>
                <a:gd name="T10" fmla="*/ 522 w 1581"/>
                <a:gd name="T11" fmla="*/ 837 h 1216"/>
                <a:gd name="T12" fmla="*/ 1297 w 1581"/>
                <a:gd name="T13" fmla="*/ 61 h 1216"/>
                <a:gd name="T14" fmla="*/ 1520 w 1581"/>
                <a:gd name="T15" fmla="*/ 61 h 1216"/>
                <a:gd name="T16" fmla="*/ 1520 w 1581"/>
                <a:gd name="T17" fmla="*/ 283 h 1216"/>
                <a:gd name="T18" fmla="*/ 633 w 1581"/>
                <a:gd name="T19" fmla="*/ 1170 h 1216"/>
                <a:gd name="T20" fmla="*/ 522 w 1581"/>
                <a:gd name="T21" fmla="*/ 1216 h 1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81" h="1216">
                  <a:moveTo>
                    <a:pt x="522" y="1216"/>
                  </a:moveTo>
                  <a:cubicBezTo>
                    <a:pt x="480" y="1216"/>
                    <a:pt x="440" y="1200"/>
                    <a:pt x="410" y="1170"/>
                  </a:cubicBezTo>
                  <a:cubicBezTo>
                    <a:pt x="61" y="821"/>
                    <a:pt x="61" y="821"/>
                    <a:pt x="61" y="821"/>
                  </a:cubicBezTo>
                  <a:cubicBezTo>
                    <a:pt x="0" y="760"/>
                    <a:pt x="0" y="660"/>
                    <a:pt x="61" y="599"/>
                  </a:cubicBezTo>
                  <a:cubicBezTo>
                    <a:pt x="123" y="537"/>
                    <a:pt x="222" y="537"/>
                    <a:pt x="284" y="599"/>
                  </a:cubicBezTo>
                  <a:cubicBezTo>
                    <a:pt x="522" y="837"/>
                    <a:pt x="522" y="837"/>
                    <a:pt x="522" y="837"/>
                  </a:cubicBezTo>
                  <a:cubicBezTo>
                    <a:pt x="1297" y="61"/>
                    <a:pt x="1297" y="61"/>
                    <a:pt x="1297" y="61"/>
                  </a:cubicBezTo>
                  <a:cubicBezTo>
                    <a:pt x="1359" y="0"/>
                    <a:pt x="1458" y="0"/>
                    <a:pt x="1520" y="61"/>
                  </a:cubicBezTo>
                  <a:cubicBezTo>
                    <a:pt x="1581" y="122"/>
                    <a:pt x="1581" y="222"/>
                    <a:pt x="1520" y="283"/>
                  </a:cubicBezTo>
                  <a:cubicBezTo>
                    <a:pt x="633" y="1170"/>
                    <a:pt x="633" y="1170"/>
                    <a:pt x="633" y="1170"/>
                  </a:cubicBezTo>
                  <a:cubicBezTo>
                    <a:pt x="603" y="1200"/>
                    <a:pt x="563" y="1216"/>
                    <a:pt x="522" y="12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9" tIns="48924" rIns="97849" bIns="48924" numCol="1" anchor="t" anchorCtr="0" compatLnSpc="1">
              <a:prstTxWarp prst="textNoShape">
                <a:avLst/>
              </a:prstTxWarp>
            </a:bodyPr>
            <a:lstStyle/>
            <a:p>
              <a:endParaRPr lang="en-US" sz="256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8706C2F-B6A6-0DE6-A99D-40E1E965857E}"/>
              </a:ext>
            </a:extLst>
          </p:cNvPr>
          <p:cNvGrpSpPr/>
          <p:nvPr/>
        </p:nvGrpSpPr>
        <p:grpSpPr>
          <a:xfrm>
            <a:off x="8472537" y="2441892"/>
            <a:ext cx="368516" cy="369378"/>
            <a:chOff x="5542756" y="4573713"/>
            <a:chExt cx="677863" cy="679450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78D3DDF7-2538-96D8-E0F0-71CF318645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2756" y="4573713"/>
              <a:ext cx="677863" cy="67945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9" tIns="48924" rIns="97849" bIns="48924" numCol="1" anchor="t" anchorCtr="0" compatLnSpc="1">
              <a:prstTxWarp prst="textNoShape">
                <a:avLst/>
              </a:prstTxWarp>
            </a:bodyPr>
            <a:lstStyle/>
            <a:p>
              <a:endParaRPr lang="en-US" sz="256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Freeform 12">
              <a:extLst>
                <a:ext uri="{FF2B5EF4-FFF2-40B4-BE49-F238E27FC236}">
                  <a16:creationId xmlns:a16="http://schemas.microsoft.com/office/drawing/2014/main" id="{36B9F307-4A07-869E-B76C-3CFCC57ED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1656" y="4738813"/>
              <a:ext cx="465138" cy="357188"/>
            </a:xfrm>
            <a:custGeom>
              <a:avLst/>
              <a:gdLst>
                <a:gd name="T0" fmla="*/ 522 w 1581"/>
                <a:gd name="T1" fmla="*/ 1216 h 1216"/>
                <a:gd name="T2" fmla="*/ 410 w 1581"/>
                <a:gd name="T3" fmla="*/ 1170 h 1216"/>
                <a:gd name="T4" fmla="*/ 61 w 1581"/>
                <a:gd name="T5" fmla="*/ 821 h 1216"/>
                <a:gd name="T6" fmla="*/ 61 w 1581"/>
                <a:gd name="T7" fmla="*/ 599 h 1216"/>
                <a:gd name="T8" fmla="*/ 284 w 1581"/>
                <a:gd name="T9" fmla="*/ 599 h 1216"/>
                <a:gd name="T10" fmla="*/ 522 w 1581"/>
                <a:gd name="T11" fmla="*/ 837 h 1216"/>
                <a:gd name="T12" fmla="*/ 1297 w 1581"/>
                <a:gd name="T13" fmla="*/ 61 h 1216"/>
                <a:gd name="T14" fmla="*/ 1520 w 1581"/>
                <a:gd name="T15" fmla="*/ 61 h 1216"/>
                <a:gd name="T16" fmla="*/ 1520 w 1581"/>
                <a:gd name="T17" fmla="*/ 283 h 1216"/>
                <a:gd name="T18" fmla="*/ 633 w 1581"/>
                <a:gd name="T19" fmla="*/ 1170 h 1216"/>
                <a:gd name="T20" fmla="*/ 522 w 1581"/>
                <a:gd name="T21" fmla="*/ 1216 h 1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81" h="1216">
                  <a:moveTo>
                    <a:pt x="522" y="1216"/>
                  </a:moveTo>
                  <a:cubicBezTo>
                    <a:pt x="480" y="1216"/>
                    <a:pt x="440" y="1200"/>
                    <a:pt x="410" y="1170"/>
                  </a:cubicBezTo>
                  <a:cubicBezTo>
                    <a:pt x="61" y="821"/>
                    <a:pt x="61" y="821"/>
                    <a:pt x="61" y="821"/>
                  </a:cubicBezTo>
                  <a:cubicBezTo>
                    <a:pt x="0" y="760"/>
                    <a:pt x="0" y="660"/>
                    <a:pt x="61" y="599"/>
                  </a:cubicBezTo>
                  <a:cubicBezTo>
                    <a:pt x="123" y="537"/>
                    <a:pt x="222" y="537"/>
                    <a:pt x="284" y="599"/>
                  </a:cubicBezTo>
                  <a:cubicBezTo>
                    <a:pt x="522" y="837"/>
                    <a:pt x="522" y="837"/>
                    <a:pt x="522" y="837"/>
                  </a:cubicBezTo>
                  <a:cubicBezTo>
                    <a:pt x="1297" y="61"/>
                    <a:pt x="1297" y="61"/>
                    <a:pt x="1297" y="61"/>
                  </a:cubicBezTo>
                  <a:cubicBezTo>
                    <a:pt x="1359" y="0"/>
                    <a:pt x="1458" y="0"/>
                    <a:pt x="1520" y="61"/>
                  </a:cubicBezTo>
                  <a:cubicBezTo>
                    <a:pt x="1581" y="122"/>
                    <a:pt x="1581" y="222"/>
                    <a:pt x="1520" y="283"/>
                  </a:cubicBezTo>
                  <a:cubicBezTo>
                    <a:pt x="633" y="1170"/>
                    <a:pt x="633" y="1170"/>
                    <a:pt x="633" y="1170"/>
                  </a:cubicBezTo>
                  <a:cubicBezTo>
                    <a:pt x="603" y="1200"/>
                    <a:pt x="563" y="1216"/>
                    <a:pt x="522" y="12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9" tIns="48924" rIns="97849" bIns="48924" numCol="1" anchor="t" anchorCtr="0" compatLnSpc="1">
              <a:prstTxWarp prst="textNoShape">
                <a:avLst/>
              </a:prstTxWarp>
            </a:bodyPr>
            <a:lstStyle/>
            <a:p>
              <a:endParaRPr lang="en-US" sz="256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51C9DA5-162A-F24B-87F3-232955AF22ED}"/>
              </a:ext>
            </a:extLst>
          </p:cNvPr>
          <p:cNvGrpSpPr/>
          <p:nvPr/>
        </p:nvGrpSpPr>
        <p:grpSpPr>
          <a:xfrm>
            <a:off x="8472537" y="3206115"/>
            <a:ext cx="368516" cy="369378"/>
            <a:chOff x="5542756" y="4573713"/>
            <a:chExt cx="677863" cy="679450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3A162E2-69FD-84B0-9883-7B59819A80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2756" y="4573713"/>
              <a:ext cx="677863" cy="67945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9" tIns="48924" rIns="97849" bIns="48924" numCol="1" anchor="t" anchorCtr="0" compatLnSpc="1">
              <a:prstTxWarp prst="textNoShape">
                <a:avLst/>
              </a:prstTxWarp>
            </a:bodyPr>
            <a:lstStyle/>
            <a:p>
              <a:endParaRPr lang="en-US" sz="256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Freeform 12">
              <a:extLst>
                <a:ext uri="{FF2B5EF4-FFF2-40B4-BE49-F238E27FC236}">
                  <a16:creationId xmlns:a16="http://schemas.microsoft.com/office/drawing/2014/main" id="{326F76CB-9B7A-36FE-2E6A-47200FC94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1656" y="4738813"/>
              <a:ext cx="465138" cy="357188"/>
            </a:xfrm>
            <a:custGeom>
              <a:avLst/>
              <a:gdLst>
                <a:gd name="T0" fmla="*/ 522 w 1581"/>
                <a:gd name="T1" fmla="*/ 1216 h 1216"/>
                <a:gd name="T2" fmla="*/ 410 w 1581"/>
                <a:gd name="T3" fmla="*/ 1170 h 1216"/>
                <a:gd name="T4" fmla="*/ 61 w 1581"/>
                <a:gd name="T5" fmla="*/ 821 h 1216"/>
                <a:gd name="T6" fmla="*/ 61 w 1581"/>
                <a:gd name="T7" fmla="*/ 599 h 1216"/>
                <a:gd name="T8" fmla="*/ 284 w 1581"/>
                <a:gd name="T9" fmla="*/ 599 h 1216"/>
                <a:gd name="T10" fmla="*/ 522 w 1581"/>
                <a:gd name="T11" fmla="*/ 837 h 1216"/>
                <a:gd name="T12" fmla="*/ 1297 w 1581"/>
                <a:gd name="T13" fmla="*/ 61 h 1216"/>
                <a:gd name="T14" fmla="*/ 1520 w 1581"/>
                <a:gd name="T15" fmla="*/ 61 h 1216"/>
                <a:gd name="T16" fmla="*/ 1520 w 1581"/>
                <a:gd name="T17" fmla="*/ 283 h 1216"/>
                <a:gd name="T18" fmla="*/ 633 w 1581"/>
                <a:gd name="T19" fmla="*/ 1170 h 1216"/>
                <a:gd name="T20" fmla="*/ 522 w 1581"/>
                <a:gd name="T21" fmla="*/ 1216 h 1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81" h="1216">
                  <a:moveTo>
                    <a:pt x="522" y="1216"/>
                  </a:moveTo>
                  <a:cubicBezTo>
                    <a:pt x="480" y="1216"/>
                    <a:pt x="440" y="1200"/>
                    <a:pt x="410" y="1170"/>
                  </a:cubicBezTo>
                  <a:cubicBezTo>
                    <a:pt x="61" y="821"/>
                    <a:pt x="61" y="821"/>
                    <a:pt x="61" y="821"/>
                  </a:cubicBezTo>
                  <a:cubicBezTo>
                    <a:pt x="0" y="760"/>
                    <a:pt x="0" y="660"/>
                    <a:pt x="61" y="599"/>
                  </a:cubicBezTo>
                  <a:cubicBezTo>
                    <a:pt x="123" y="537"/>
                    <a:pt x="222" y="537"/>
                    <a:pt x="284" y="599"/>
                  </a:cubicBezTo>
                  <a:cubicBezTo>
                    <a:pt x="522" y="837"/>
                    <a:pt x="522" y="837"/>
                    <a:pt x="522" y="837"/>
                  </a:cubicBezTo>
                  <a:cubicBezTo>
                    <a:pt x="1297" y="61"/>
                    <a:pt x="1297" y="61"/>
                    <a:pt x="1297" y="61"/>
                  </a:cubicBezTo>
                  <a:cubicBezTo>
                    <a:pt x="1359" y="0"/>
                    <a:pt x="1458" y="0"/>
                    <a:pt x="1520" y="61"/>
                  </a:cubicBezTo>
                  <a:cubicBezTo>
                    <a:pt x="1581" y="122"/>
                    <a:pt x="1581" y="222"/>
                    <a:pt x="1520" y="283"/>
                  </a:cubicBezTo>
                  <a:cubicBezTo>
                    <a:pt x="633" y="1170"/>
                    <a:pt x="633" y="1170"/>
                    <a:pt x="633" y="1170"/>
                  </a:cubicBezTo>
                  <a:cubicBezTo>
                    <a:pt x="603" y="1200"/>
                    <a:pt x="563" y="1216"/>
                    <a:pt x="522" y="12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9" tIns="48924" rIns="97849" bIns="48924" numCol="1" anchor="t" anchorCtr="0" compatLnSpc="1">
              <a:prstTxWarp prst="textNoShape">
                <a:avLst/>
              </a:prstTxWarp>
            </a:bodyPr>
            <a:lstStyle/>
            <a:p>
              <a:endParaRPr lang="en-US" sz="256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AAB2250-00F1-0C15-80F6-515DA16EB638}"/>
              </a:ext>
            </a:extLst>
          </p:cNvPr>
          <p:cNvGrpSpPr/>
          <p:nvPr/>
        </p:nvGrpSpPr>
        <p:grpSpPr>
          <a:xfrm>
            <a:off x="8472537" y="3970340"/>
            <a:ext cx="368516" cy="369378"/>
            <a:chOff x="5542756" y="4573713"/>
            <a:chExt cx="677863" cy="679450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20D1F636-1F0B-A690-AB61-CB82BDF26F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2756" y="4573713"/>
              <a:ext cx="677863" cy="67945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9" tIns="48924" rIns="97849" bIns="48924" numCol="1" anchor="t" anchorCtr="0" compatLnSpc="1">
              <a:prstTxWarp prst="textNoShape">
                <a:avLst/>
              </a:prstTxWarp>
            </a:bodyPr>
            <a:lstStyle/>
            <a:p>
              <a:endParaRPr lang="en-US" sz="256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Freeform 12">
              <a:extLst>
                <a:ext uri="{FF2B5EF4-FFF2-40B4-BE49-F238E27FC236}">
                  <a16:creationId xmlns:a16="http://schemas.microsoft.com/office/drawing/2014/main" id="{1A1F0572-CA40-1C29-DCC2-08041F8D1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1656" y="4738813"/>
              <a:ext cx="465138" cy="357188"/>
            </a:xfrm>
            <a:custGeom>
              <a:avLst/>
              <a:gdLst>
                <a:gd name="T0" fmla="*/ 522 w 1581"/>
                <a:gd name="T1" fmla="*/ 1216 h 1216"/>
                <a:gd name="T2" fmla="*/ 410 w 1581"/>
                <a:gd name="T3" fmla="*/ 1170 h 1216"/>
                <a:gd name="T4" fmla="*/ 61 w 1581"/>
                <a:gd name="T5" fmla="*/ 821 h 1216"/>
                <a:gd name="T6" fmla="*/ 61 w 1581"/>
                <a:gd name="T7" fmla="*/ 599 h 1216"/>
                <a:gd name="T8" fmla="*/ 284 w 1581"/>
                <a:gd name="T9" fmla="*/ 599 h 1216"/>
                <a:gd name="T10" fmla="*/ 522 w 1581"/>
                <a:gd name="T11" fmla="*/ 837 h 1216"/>
                <a:gd name="T12" fmla="*/ 1297 w 1581"/>
                <a:gd name="T13" fmla="*/ 61 h 1216"/>
                <a:gd name="T14" fmla="*/ 1520 w 1581"/>
                <a:gd name="T15" fmla="*/ 61 h 1216"/>
                <a:gd name="T16" fmla="*/ 1520 w 1581"/>
                <a:gd name="T17" fmla="*/ 283 h 1216"/>
                <a:gd name="T18" fmla="*/ 633 w 1581"/>
                <a:gd name="T19" fmla="*/ 1170 h 1216"/>
                <a:gd name="T20" fmla="*/ 522 w 1581"/>
                <a:gd name="T21" fmla="*/ 1216 h 1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81" h="1216">
                  <a:moveTo>
                    <a:pt x="522" y="1216"/>
                  </a:moveTo>
                  <a:cubicBezTo>
                    <a:pt x="480" y="1216"/>
                    <a:pt x="440" y="1200"/>
                    <a:pt x="410" y="1170"/>
                  </a:cubicBezTo>
                  <a:cubicBezTo>
                    <a:pt x="61" y="821"/>
                    <a:pt x="61" y="821"/>
                    <a:pt x="61" y="821"/>
                  </a:cubicBezTo>
                  <a:cubicBezTo>
                    <a:pt x="0" y="760"/>
                    <a:pt x="0" y="660"/>
                    <a:pt x="61" y="599"/>
                  </a:cubicBezTo>
                  <a:cubicBezTo>
                    <a:pt x="123" y="537"/>
                    <a:pt x="222" y="537"/>
                    <a:pt x="284" y="599"/>
                  </a:cubicBezTo>
                  <a:cubicBezTo>
                    <a:pt x="522" y="837"/>
                    <a:pt x="522" y="837"/>
                    <a:pt x="522" y="837"/>
                  </a:cubicBezTo>
                  <a:cubicBezTo>
                    <a:pt x="1297" y="61"/>
                    <a:pt x="1297" y="61"/>
                    <a:pt x="1297" y="61"/>
                  </a:cubicBezTo>
                  <a:cubicBezTo>
                    <a:pt x="1359" y="0"/>
                    <a:pt x="1458" y="0"/>
                    <a:pt x="1520" y="61"/>
                  </a:cubicBezTo>
                  <a:cubicBezTo>
                    <a:pt x="1581" y="122"/>
                    <a:pt x="1581" y="222"/>
                    <a:pt x="1520" y="283"/>
                  </a:cubicBezTo>
                  <a:cubicBezTo>
                    <a:pt x="633" y="1170"/>
                    <a:pt x="633" y="1170"/>
                    <a:pt x="633" y="1170"/>
                  </a:cubicBezTo>
                  <a:cubicBezTo>
                    <a:pt x="603" y="1200"/>
                    <a:pt x="563" y="1216"/>
                    <a:pt x="522" y="12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9" tIns="48924" rIns="97849" bIns="48924" numCol="1" anchor="t" anchorCtr="0" compatLnSpc="1">
              <a:prstTxWarp prst="textNoShape">
                <a:avLst/>
              </a:prstTxWarp>
            </a:bodyPr>
            <a:lstStyle/>
            <a:p>
              <a:endParaRPr lang="en-US" sz="256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49A5C06-7C1A-3532-9371-787B4D042C2C}"/>
              </a:ext>
            </a:extLst>
          </p:cNvPr>
          <p:cNvGrpSpPr/>
          <p:nvPr/>
        </p:nvGrpSpPr>
        <p:grpSpPr>
          <a:xfrm>
            <a:off x="8472537" y="4734564"/>
            <a:ext cx="368516" cy="369378"/>
            <a:chOff x="5542756" y="4573713"/>
            <a:chExt cx="677863" cy="679450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D9589E2-013E-202D-0849-A9EA9013C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2756" y="4573713"/>
              <a:ext cx="677863" cy="67945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9" tIns="48924" rIns="97849" bIns="48924" numCol="1" anchor="t" anchorCtr="0" compatLnSpc="1">
              <a:prstTxWarp prst="textNoShape">
                <a:avLst/>
              </a:prstTxWarp>
            </a:bodyPr>
            <a:lstStyle/>
            <a:p>
              <a:endParaRPr lang="en-US" sz="256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 12">
              <a:extLst>
                <a:ext uri="{FF2B5EF4-FFF2-40B4-BE49-F238E27FC236}">
                  <a16:creationId xmlns:a16="http://schemas.microsoft.com/office/drawing/2014/main" id="{F6BA69E7-BBC4-FA62-3715-8A4F3A7A1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1656" y="4738813"/>
              <a:ext cx="465138" cy="357188"/>
            </a:xfrm>
            <a:custGeom>
              <a:avLst/>
              <a:gdLst>
                <a:gd name="T0" fmla="*/ 522 w 1581"/>
                <a:gd name="T1" fmla="*/ 1216 h 1216"/>
                <a:gd name="T2" fmla="*/ 410 w 1581"/>
                <a:gd name="T3" fmla="*/ 1170 h 1216"/>
                <a:gd name="T4" fmla="*/ 61 w 1581"/>
                <a:gd name="T5" fmla="*/ 821 h 1216"/>
                <a:gd name="T6" fmla="*/ 61 w 1581"/>
                <a:gd name="T7" fmla="*/ 599 h 1216"/>
                <a:gd name="T8" fmla="*/ 284 w 1581"/>
                <a:gd name="T9" fmla="*/ 599 h 1216"/>
                <a:gd name="T10" fmla="*/ 522 w 1581"/>
                <a:gd name="T11" fmla="*/ 837 h 1216"/>
                <a:gd name="T12" fmla="*/ 1297 w 1581"/>
                <a:gd name="T13" fmla="*/ 61 h 1216"/>
                <a:gd name="T14" fmla="*/ 1520 w 1581"/>
                <a:gd name="T15" fmla="*/ 61 h 1216"/>
                <a:gd name="T16" fmla="*/ 1520 w 1581"/>
                <a:gd name="T17" fmla="*/ 283 h 1216"/>
                <a:gd name="T18" fmla="*/ 633 w 1581"/>
                <a:gd name="T19" fmla="*/ 1170 h 1216"/>
                <a:gd name="T20" fmla="*/ 522 w 1581"/>
                <a:gd name="T21" fmla="*/ 1216 h 1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81" h="1216">
                  <a:moveTo>
                    <a:pt x="522" y="1216"/>
                  </a:moveTo>
                  <a:cubicBezTo>
                    <a:pt x="480" y="1216"/>
                    <a:pt x="440" y="1200"/>
                    <a:pt x="410" y="1170"/>
                  </a:cubicBezTo>
                  <a:cubicBezTo>
                    <a:pt x="61" y="821"/>
                    <a:pt x="61" y="821"/>
                    <a:pt x="61" y="821"/>
                  </a:cubicBezTo>
                  <a:cubicBezTo>
                    <a:pt x="0" y="760"/>
                    <a:pt x="0" y="660"/>
                    <a:pt x="61" y="599"/>
                  </a:cubicBezTo>
                  <a:cubicBezTo>
                    <a:pt x="123" y="537"/>
                    <a:pt x="222" y="537"/>
                    <a:pt x="284" y="599"/>
                  </a:cubicBezTo>
                  <a:cubicBezTo>
                    <a:pt x="522" y="837"/>
                    <a:pt x="522" y="837"/>
                    <a:pt x="522" y="837"/>
                  </a:cubicBezTo>
                  <a:cubicBezTo>
                    <a:pt x="1297" y="61"/>
                    <a:pt x="1297" y="61"/>
                    <a:pt x="1297" y="61"/>
                  </a:cubicBezTo>
                  <a:cubicBezTo>
                    <a:pt x="1359" y="0"/>
                    <a:pt x="1458" y="0"/>
                    <a:pt x="1520" y="61"/>
                  </a:cubicBezTo>
                  <a:cubicBezTo>
                    <a:pt x="1581" y="122"/>
                    <a:pt x="1581" y="222"/>
                    <a:pt x="1520" y="283"/>
                  </a:cubicBezTo>
                  <a:cubicBezTo>
                    <a:pt x="633" y="1170"/>
                    <a:pt x="633" y="1170"/>
                    <a:pt x="633" y="1170"/>
                  </a:cubicBezTo>
                  <a:cubicBezTo>
                    <a:pt x="603" y="1200"/>
                    <a:pt x="563" y="1216"/>
                    <a:pt x="522" y="12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9" tIns="48924" rIns="97849" bIns="48924" numCol="1" anchor="t" anchorCtr="0" compatLnSpc="1">
              <a:prstTxWarp prst="textNoShape">
                <a:avLst/>
              </a:prstTxWarp>
            </a:bodyPr>
            <a:lstStyle/>
            <a:p>
              <a:endParaRPr lang="en-US" sz="256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0B3C24C-272E-F40D-3B04-B9BBC9359A77}"/>
              </a:ext>
            </a:extLst>
          </p:cNvPr>
          <p:cNvSpPr/>
          <p:nvPr/>
        </p:nvSpPr>
        <p:spPr>
          <a:xfrm>
            <a:off x="8996291" y="1583126"/>
            <a:ext cx="2516123" cy="558463"/>
          </a:xfrm>
          <a:prstGeom prst="roundRect">
            <a:avLst/>
          </a:prstGeom>
          <a:gradFill>
            <a:gsLst>
              <a:gs pos="99000">
                <a:srgbClr val="FFFFFF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 w="1905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48924" tIns="97849" rIns="48924" bIns="978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18915" defTabSz="1565371">
              <a:spcAft>
                <a:spcPts val="214"/>
              </a:spcAft>
              <a:buClr>
                <a:schemeClr val="accent6"/>
              </a:buClr>
              <a:buSzPct val="115000"/>
              <a:defRPr/>
            </a:pPr>
            <a:r>
              <a:rPr lang="en-US" altLang="zh-CN" sz="1070" kern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Regulatory Requirement to Provide Liquidity Support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264427B6-F72A-BE1A-CE31-CE3C6958AA5E}"/>
              </a:ext>
            </a:extLst>
          </p:cNvPr>
          <p:cNvSpPr/>
          <p:nvPr/>
        </p:nvSpPr>
        <p:spPr>
          <a:xfrm>
            <a:off x="8996291" y="2347350"/>
            <a:ext cx="2516123" cy="558463"/>
          </a:xfrm>
          <a:prstGeom prst="roundRect">
            <a:avLst/>
          </a:prstGeom>
          <a:gradFill>
            <a:gsLst>
              <a:gs pos="99000">
                <a:srgbClr val="FFFFFF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 w="1905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48924" tIns="97849" rIns="48924" bIns="978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18915" defTabSz="1565371">
              <a:spcAft>
                <a:spcPts val="214"/>
              </a:spcAft>
              <a:buClr>
                <a:schemeClr val="accent6"/>
              </a:buClr>
              <a:buSzPct val="115000"/>
              <a:defRPr/>
            </a:pPr>
            <a:r>
              <a:rPr lang="en-US" altLang="zh-CN" sz="1070" kern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Back-up Intercompany RCFs to Support Growth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9DA0BE33-4BED-49AB-8071-978D7A015EAC}"/>
              </a:ext>
            </a:extLst>
          </p:cNvPr>
          <p:cNvSpPr/>
          <p:nvPr/>
        </p:nvSpPr>
        <p:spPr>
          <a:xfrm>
            <a:off x="8996291" y="3111574"/>
            <a:ext cx="2516123" cy="558463"/>
          </a:xfrm>
          <a:prstGeom prst="roundRect">
            <a:avLst/>
          </a:prstGeom>
          <a:gradFill>
            <a:gsLst>
              <a:gs pos="99000">
                <a:srgbClr val="FFFFFF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 w="1905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48924" tIns="97849" rIns="48924" bIns="978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18915" defTabSz="1565371">
              <a:spcAft>
                <a:spcPts val="214"/>
              </a:spcAft>
              <a:buClr>
                <a:schemeClr val="accent6"/>
              </a:buClr>
              <a:buSzPct val="115000"/>
              <a:defRPr/>
            </a:pPr>
            <a:r>
              <a:rPr lang="en-US" altLang="zh-CN" sz="1070" kern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Credit Enhancement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C061A128-CDD0-CDFF-7E10-4416A237F6EC}"/>
              </a:ext>
            </a:extLst>
          </p:cNvPr>
          <p:cNvSpPr/>
          <p:nvPr/>
        </p:nvSpPr>
        <p:spPr>
          <a:xfrm>
            <a:off x="8996291" y="3875799"/>
            <a:ext cx="2516123" cy="558463"/>
          </a:xfrm>
          <a:prstGeom prst="roundRect">
            <a:avLst/>
          </a:prstGeom>
          <a:gradFill>
            <a:gsLst>
              <a:gs pos="99000">
                <a:srgbClr val="FFFFFF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 w="1905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48924" tIns="97849" rIns="48924" bIns="978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18915" defTabSz="1565371">
              <a:spcAft>
                <a:spcPts val="214"/>
              </a:spcAft>
              <a:buClr>
                <a:schemeClr val="accent6"/>
              </a:buClr>
              <a:buSzPct val="115000"/>
              <a:defRPr/>
            </a:pPr>
            <a:r>
              <a:rPr lang="en-US" altLang="zh-CN" sz="1070" kern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Great Support on OEM Orderbook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28B6602-5C9E-056E-D041-D49E4DEAB550}"/>
              </a:ext>
            </a:extLst>
          </p:cNvPr>
          <p:cNvSpPr/>
          <p:nvPr/>
        </p:nvSpPr>
        <p:spPr>
          <a:xfrm>
            <a:off x="8996291" y="4640022"/>
            <a:ext cx="2516123" cy="558463"/>
          </a:xfrm>
          <a:prstGeom prst="roundRect">
            <a:avLst/>
          </a:prstGeom>
          <a:gradFill>
            <a:gsLst>
              <a:gs pos="99000">
                <a:srgbClr val="FFFFFF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 w="1905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48924" tIns="97849" rIns="48924" bIns="978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18915" defTabSz="1565371">
              <a:spcAft>
                <a:spcPts val="214"/>
              </a:spcAft>
              <a:buClr>
                <a:schemeClr val="accent6"/>
              </a:buClr>
              <a:buSzPct val="115000"/>
              <a:defRPr/>
            </a:pPr>
            <a:r>
              <a:rPr lang="en-US" altLang="zh-CN" sz="1070" kern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Shared Services &amp; Cost Synergies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0E56CFC5-D49A-C657-0AC6-D3C060742CFA}"/>
              </a:ext>
            </a:extLst>
          </p:cNvPr>
          <p:cNvSpPr/>
          <p:nvPr/>
        </p:nvSpPr>
        <p:spPr>
          <a:xfrm>
            <a:off x="8996291" y="5398292"/>
            <a:ext cx="2516123" cy="558463"/>
          </a:xfrm>
          <a:prstGeom prst="roundRect">
            <a:avLst/>
          </a:prstGeom>
          <a:gradFill>
            <a:gsLst>
              <a:gs pos="99000">
                <a:srgbClr val="FFFFFF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 w="1905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48924" tIns="97849" rIns="48924" bIns="978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18915" defTabSz="1565371">
              <a:spcAft>
                <a:spcPts val="214"/>
              </a:spcAft>
              <a:buClr>
                <a:schemeClr val="accent6"/>
              </a:buClr>
              <a:buSzPct val="115000"/>
              <a:defRPr/>
            </a:pPr>
            <a:r>
              <a:rPr lang="en-US" altLang="zh-CN" sz="1070" kern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Strategic Oversight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AE3FD30-D580-1E0F-6CE5-D06C28CDF881}"/>
              </a:ext>
            </a:extLst>
          </p:cNvPr>
          <p:cNvGrpSpPr/>
          <p:nvPr/>
        </p:nvGrpSpPr>
        <p:grpSpPr>
          <a:xfrm>
            <a:off x="8472537" y="5492834"/>
            <a:ext cx="368516" cy="369378"/>
            <a:chOff x="5542756" y="4573713"/>
            <a:chExt cx="677863" cy="67945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D6C9595-D42B-788E-4FC0-0BF61D23DC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2756" y="4573713"/>
              <a:ext cx="677863" cy="67945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9" tIns="48924" rIns="97849" bIns="48924" numCol="1" anchor="t" anchorCtr="0" compatLnSpc="1">
              <a:prstTxWarp prst="textNoShape">
                <a:avLst/>
              </a:prstTxWarp>
            </a:bodyPr>
            <a:lstStyle/>
            <a:p>
              <a:endParaRPr lang="en-US" sz="256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 12">
              <a:extLst>
                <a:ext uri="{FF2B5EF4-FFF2-40B4-BE49-F238E27FC236}">
                  <a16:creationId xmlns:a16="http://schemas.microsoft.com/office/drawing/2014/main" id="{20477E06-5260-064B-AED1-2DBBC9873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1656" y="4738813"/>
              <a:ext cx="465138" cy="357188"/>
            </a:xfrm>
            <a:custGeom>
              <a:avLst/>
              <a:gdLst>
                <a:gd name="T0" fmla="*/ 522 w 1581"/>
                <a:gd name="T1" fmla="*/ 1216 h 1216"/>
                <a:gd name="T2" fmla="*/ 410 w 1581"/>
                <a:gd name="T3" fmla="*/ 1170 h 1216"/>
                <a:gd name="T4" fmla="*/ 61 w 1581"/>
                <a:gd name="T5" fmla="*/ 821 h 1216"/>
                <a:gd name="T6" fmla="*/ 61 w 1581"/>
                <a:gd name="T7" fmla="*/ 599 h 1216"/>
                <a:gd name="T8" fmla="*/ 284 w 1581"/>
                <a:gd name="T9" fmla="*/ 599 h 1216"/>
                <a:gd name="T10" fmla="*/ 522 w 1581"/>
                <a:gd name="T11" fmla="*/ 837 h 1216"/>
                <a:gd name="T12" fmla="*/ 1297 w 1581"/>
                <a:gd name="T13" fmla="*/ 61 h 1216"/>
                <a:gd name="T14" fmla="*/ 1520 w 1581"/>
                <a:gd name="T15" fmla="*/ 61 h 1216"/>
                <a:gd name="T16" fmla="*/ 1520 w 1581"/>
                <a:gd name="T17" fmla="*/ 283 h 1216"/>
                <a:gd name="T18" fmla="*/ 633 w 1581"/>
                <a:gd name="T19" fmla="*/ 1170 h 1216"/>
                <a:gd name="T20" fmla="*/ 522 w 1581"/>
                <a:gd name="T21" fmla="*/ 1216 h 1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81" h="1216">
                  <a:moveTo>
                    <a:pt x="522" y="1216"/>
                  </a:moveTo>
                  <a:cubicBezTo>
                    <a:pt x="480" y="1216"/>
                    <a:pt x="440" y="1200"/>
                    <a:pt x="410" y="1170"/>
                  </a:cubicBezTo>
                  <a:cubicBezTo>
                    <a:pt x="61" y="821"/>
                    <a:pt x="61" y="821"/>
                    <a:pt x="61" y="821"/>
                  </a:cubicBezTo>
                  <a:cubicBezTo>
                    <a:pt x="0" y="760"/>
                    <a:pt x="0" y="660"/>
                    <a:pt x="61" y="599"/>
                  </a:cubicBezTo>
                  <a:cubicBezTo>
                    <a:pt x="123" y="537"/>
                    <a:pt x="222" y="537"/>
                    <a:pt x="284" y="599"/>
                  </a:cubicBezTo>
                  <a:cubicBezTo>
                    <a:pt x="522" y="837"/>
                    <a:pt x="522" y="837"/>
                    <a:pt x="522" y="837"/>
                  </a:cubicBezTo>
                  <a:cubicBezTo>
                    <a:pt x="1297" y="61"/>
                    <a:pt x="1297" y="61"/>
                    <a:pt x="1297" y="61"/>
                  </a:cubicBezTo>
                  <a:cubicBezTo>
                    <a:pt x="1359" y="0"/>
                    <a:pt x="1458" y="0"/>
                    <a:pt x="1520" y="61"/>
                  </a:cubicBezTo>
                  <a:cubicBezTo>
                    <a:pt x="1581" y="122"/>
                    <a:pt x="1581" y="222"/>
                    <a:pt x="1520" y="283"/>
                  </a:cubicBezTo>
                  <a:cubicBezTo>
                    <a:pt x="633" y="1170"/>
                    <a:pt x="633" y="1170"/>
                    <a:pt x="633" y="1170"/>
                  </a:cubicBezTo>
                  <a:cubicBezTo>
                    <a:pt x="603" y="1200"/>
                    <a:pt x="563" y="1216"/>
                    <a:pt x="522" y="12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9" tIns="48924" rIns="97849" bIns="48924" numCol="1" anchor="t" anchorCtr="0" compatLnSpc="1">
              <a:prstTxWarp prst="textNoShape">
                <a:avLst/>
              </a:prstTxWarp>
            </a:bodyPr>
            <a:lstStyle/>
            <a:p>
              <a:endParaRPr lang="en-US" sz="256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31A51CF-7781-E47F-A4AB-3AC13BACB84C}"/>
              </a:ext>
            </a:extLst>
          </p:cNvPr>
          <p:cNvGrpSpPr>
            <a:grpSpLocks/>
          </p:cNvGrpSpPr>
          <p:nvPr/>
        </p:nvGrpSpPr>
        <p:grpSpPr>
          <a:xfrm>
            <a:off x="650450" y="1029180"/>
            <a:ext cx="3738127" cy="293546"/>
            <a:chOff x="611246" y="3136873"/>
            <a:chExt cx="10974485" cy="464795"/>
          </a:xfrm>
        </p:grpSpPr>
        <p:sp>
          <p:nvSpPr>
            <p:cNvPr id="8" name="Rounded Rectangle 23">
              <a:extLst>
                <a:ext uri="{FF2B5EF4-FFF2-40B4-BE49-F238E27FC236}">
                  <a16:creationId xmlns:a16="http://schemas.microsoft.com/office/drawing/2014/main" id="{2F9611C9-66FD-1408-27EC-D7EA480C0A6E}"/>
                </a:ext>
              </a:extLst>
            </p:cNvPr>
            <p:cNvSpPr/>
            <p:nvPr/>
          </p:nvSpPr>
          <p:spPr>
            <a:xfrm>
              <a:off x="611246" y="3176154"/>
              <a:ext cx="10974485" cy="368668"/>
            </a:xfrm>
            <a:prstGeom prst="roundRect">
              <a:avLst/>
            </a:prstGeom>
            <a:solidFill>
              <a:schemeClr val="accent1"/>
            </a:solidFill>
          </p:spPr>
          <p:txBody>
            <a:bodyPr rot="0" spcFirstLastPara="0" vertOverflow="overflow" horzOverflow="overflow" vert="horz" wrap="square" lIns="40760" tIns="40760" rIns="40760" bIns="407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164382">
                <a:defRPr/>
              </a:pPr>
              <a:r>
                <a:rPr lang="en-US" altLang="zh-CN" sz="1100" b="1" dirty="0">
                  <a:solidFill>
                    <a:schemeClr val="bg1"/>
                  </a:solidFill>
                  <a:latin typeface="Helvetica" panose="020B0604020202020204" pitchFamily="34" charset="0"/>
                  <a:ea typeface="+mj-ea"/>
                  <a:cs typeface="Helvetica" panose="020B0604020202020204" pitchFamily="34" charset="0"/>
                </a:rPr>
                <a:t>Sole Aircraft Leasing Arm of CDB Bank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DB070EB-9B08-5838-AA5D-05D544D73BFE}"/>
                </a:ext>
              </a:extLst>
            </p:cNvPr>
            <p:cNvGrpSpPr/>
            <p:nvPr/>
          </p:nvGrpSpPr>
          <p:grpSpPr>
            <a:xfrm flipV="1">
              <a:off x="692073" y="3136874"/>
              <a:ext cx="4422220" cy="464794"/>
              <a:chOff x="457200" y="2432049"/>
              <a:chExt cx="869786" cy="598969"/>
            </a:xfrm>
          </p:grpSpPr>
          <p:sp>
            <p:nvSpPr>
              <p:cNvPr id="13" name="Parallelogram 12">
                <a:extLst>
                  <a:ext uri="{FF2B5EF4-FFF2-40B4-BE49-F238E27FC236}">
                    <a16:creationId xmlns:a16="http://schemas.microsoft.com/office/drawing/2014/main" id="{71FDA733-16D7-D66B-20E2-2C6807799A1E}"/>
                  </a:ext>
                </a:extLst>
              </p:cNvPr>
              <p:cNvSpPr/>
              <p:nvPr/>
            </p:nvSpPr>
            <p:spPr>
              <a:xfrm>
                <a:off x="457200" y="2432049"/>
                <a:ext cx="773817" cy="598969"/>
              </a:xfrm>
              <a:prstGeom prst="parallelogram">
                <a:avLst>
                  <a:gd name="adj" fmla="val 67903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Helvetica" panose="020B0604020202020204" pitchFamily="34" charset="0"/>
                  <a:ea typeface="+mj-ea"/>
                  <a:cs typeface="Helvetica" panose="020B0604020202020204" pitchFamily="34" charset="0"/>
                </a:endParaRPr>
              </a:p>
            </p:txBody>
          </p:sp>
          <p:sp>
            <p:nvSpPr>
              <p:cNvPr id="14" name="Parallelogram 13">
                <a:extLst>
                  <a:ext uri="{FF2B5EF4-FFF2-40B4-BE49-F238E27FC236}">
                    <a16:creationId xmlns:a16="http://schemas.microsoft.com/office/drawing/2014/main" id="{0C7A68F0-97BE-7057-7381-6F83F2D44A68}"/>
                  </a:ext>
                </a:extLst>
              </p:cNvPr>
              <p:cNvSpPr/>
              <p:nvPr/>
            </p:nvSpPr>
            <p:spPr>
              <a:xfrm>
                <a:off x="553169" y="2432049"/>
                <a:ext cx="773817" cy="598969"/>
              </a:xfrm>
              <a:prstGeom prst="parallelogram">
                <a:avLst>
                  <a:gd name="adj" fmla="val 67903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2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Helvetica" panose="020B0604020202020204" pitchFamily="34" charset="0"/>
                  <a:ea typeface="+mj-ea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032BA62-5DE2-A019-2E0E-8C3A802C517F}"/>
                </a:ext>
              </a:extLst>
            </p:cNvPr>
            <p:cNvGrpSpPr/>
            <p:nvPr/>
          </p:nvGrpSpPr>
          <p:grpSpPr>
            <a:xfrm flipH="1">
              <a:off x="7111045" y="3136873"/>
              <a:ext cx="4422220" cy="464794"/>
              <a:chOff x="457200" y="2432049"/>
              <a:chExt cx="869786" cy="598969"/>
            </a:xfrm>
          </p:grpSpPr>
          <p:sp>
            <p:nvSpPr>
              <p:cNvPr id="11" name="Parallelogram 10">
                <a:extLst>
                  <a:ext uri="{FF2B5EF4-FFF2-40B4-BE49-F238E27FC236}">
                    <a16:creationId xmlns:a16="http://schemas.microsoft.com/office/drawing/2014/main" id="{EB6B6BAE-8E29-AF87-E24F-E13C104BD7AF}"/>
                  </a:ext>
                </a:extLst>
              </p:cNvPr>
              <p:cNvSpPr/>
              <p:nvPr/>
            </p:nvSpPr>
            <p:spPr>
              <a:xfrm>
                <a:off x="457200" y="2432049"/>
                <a:ext cx="773817" cy="598969"/>
              </a:xfrm>
              <a:prstGeom prst="parallelogram">
                <a:avLst>
                  <a:gd name="adj" fmla="val 67903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Helvetica" panose="020B0604020202020204" pitchFamily="34" charset="0"/>
                  <a:ea typeface="+mj-ea"/>
                  <a:cs typeface="Helvetica" panose="020B0604020202020204" pitchFamily="34" charset="0"/>
                </a:endParaRPr>
              </a:p>
            </p:txBody>
          </p:sp>
          <p:sp>
            <p:nvSpPr>
              <p:cNvPr id="12" name="Parallelogram 11">
                <a:extLst>
                  <a:ext uri="{FF2B5EF4-FFF2-40B4-BE49-F238E27FC236}">
                    <a16:creationId xmlns:a16="http://schemas.microsoft.com/office/drawing/2014/main" id="{4C6A4016-D203-0EC0-A05B-ED2F1FE0A802}"/>
                  </a:ext>
                </a:extLst>
              </p:cNvPr>
              <p:cNvSpPr/>
              <p:nvPr/>
            </p:nvSpPr>
            <p:spPr>
              <a:xfrm>
                <a:off x="553169" y="2432049"/>
                <a:ext cx="773817" cy="598969"/>
              </a:xfrm>
              <a:prstGeom prst="parallelogram">
                <a:avLst>
                  <a:gd name="adj" fmla="val 67903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2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Helvetica" panose="020B0604020202020204" pitchFamily="34" charset="0"/>
                  <a:ea typeface="+mj-ea"/>
                  <a:cs typeface="Helvetica" panose="020B0604020202020204" pitchFamily="34" charset="0"/>
                </a:endParaRPr>
              </a:p>
            </p:txBody>
          </p:sp>
        </p:grp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B9930C06-515E-33C2-5F31-CFDAA7161277}"/>
              </a:ext>
            </a:extLst>
          </p:cNvPr>
          <p:cNvGrpSpPr>
            <a:grpSpLocks/>
          </p:cNvGrpSpPr>
          <p:nvPr/>
        </p:nvGrpSpPr>
        <p:grpSpPr>
          <a:xfrm>
            <a:off x="8472537" y="1029180"/>
            <a:ext cx="3039877" cy="293549"/>
            <a:chOff x="611246" y="3136870"/>
            <a:chExt cx="10974485" cy="464800"/>
          </a:xfrm>
        </p:grpSpPr>
        <p:sp>
          <p:nvSpPr>
            <p:cNvPr id="89" name="Rounded Rectangle 23">
              <a:extLst>
                <a:ext uri="{FF2B5EF4-FFF2-40B4-BE49-F238E27FC236}">
                  <a16:creationId xmlns:a16="http://schemas.microsoft.com/office/drawing/2014/main" id="{765BBC6E-5934-E260-6499-E48C0A51E565}"/>
                </a:ext>
              </a:extLst>
            </p:cNvPr>
            <p:cNvSpPr/>
            <p:nvPr/>
          </p:nvSpPr>
          <p:spPr>
            <a:xfrm>
              <a:off x="611246" y="3176155"/>
              <a:ext cx="10974485" cy="368667"/>
            </a:xfrm>
            <a:prstGeom prst="roundRect">
              <a:avLst/>
            </a:prstGeom>
            <a:solidFill>
              <a:schemeClr val="accent1"/>
            </a:solidFill>
          </p:spPr>
          <p:txBody>
            <a:bodyPr rot="0" spcFirstLastPara="0" vertOverflow="overflow" horzOverflow="overflow" vert="horz" wrap="square" lIns="40760" tIns="40760" rIns="40760" bIns="407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164382">
                <a:defRPr/>
              </a:pPr>
              <a:r>
                <a:rPr lang="en-US" altLang="zh-CN" sz="1100" b="1">
                  <a:solidFill>
                    <a:schemeClr val="bg1"/>
                  </a:solidFill>
                  <a:latin typeface="Helvetica" panose="020B0604020202020204" pitchFamily="34" charset="0"/>
                  <a:ea typeface="+mj-ea"/>
                  <a:cs typeface="Helvetica" panose="020B0604020202020204" pitchFamily="34" charset="0"/>
                </a:rPr>
                <a:t>Strong Parent Support</a:t>
              </a: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0FF19A6-EB3E-B045-FE23-C518D2773D68}"/>
                </a:ext>
              </a:extLst>
            </p:cNvPr>
            <p:cNvGrpSpPr/>
            <p:nvPr/>
          </p:nvGrpSpPr>
          <p:grpSpPr>
            <a:xfrm flipV="1">
              <a:off x="692072" y="3136870"/>
              <a:ext cx="4422220" cy="464800"/>
              <a:chOff x="457200" y="2432042"/>
              <a:chExt cx="869786" cy="598976"/>
            </a:xfrm>
          </p:grpSpPr>
          <p:sp>
            <p:nvSpPr>
              <p:cNvPr id="99" name="Parallelogram 98">
                <a:extLst>
                  <a:ext uri="{FF2B5EF4-FFF2-40B4-BE49-F238E27FC236}">
                    <a16:creationId xmlns:a16="http://schemas.microsoft.com/office/drawing/2014/main" id="{2F1F99C5-9749-455D-6FDD-8CBEDC9AAE67}"/>
                  </a:ext>
                </a:extLst>
              </p:cNvPr>
              <p:cNvSpPr/>
              <p:nvPr/>
            </p:nvSpPr>
            <p:spPr>
              <a:xfrm>
                <a:off x="457200" y="2432049"/>
                <a:ext cx="773817" cy="598969"/>
              </a:xfrm>
              <a:prstGeom prst="parallelogram">
                <a:avLst>
                  <a:gd name="adj" fmla="val 67903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Helvetica" panose="020B0604020202020204" pitchFamily="34" charset="0"/>
                  <a:ea typeface="+mj-ea"/>
                  <a:cs typeface="Helvetica" panose="020B0604020202020204" pitchFamily="34" charset="0"/>
                </a:endParaRPr>
              </a:p>
            </p:txBody>
          </p:sp>
          <p:sp>
            <p:nvSpPr>
              <p:cNvPr id="103" name="Parallelogram 102">
                <a:extLst>
                  <a:ext uri="{FF2B5EF4-FFF2-40B4-BE49-F238E27FC236}">
                    <a16:creationId xmlns:a16="http://schemas.microsoft.com/office/drawing/2014/main" id="{C86EFCDF-3CA2-D53F-5387-C599C38039DE}"/>
                  </a:ext>
                </a:extLst>
              </p:cNvPr>
              <p:cNvSpPr/>
              <p:nvPr/>
            </p:nvSpPr>
            <p:spPr>
              <a:xfrm>
                <a:off x="553169" y="2432042"/>
                <a:ext cx="773817" cy="598969"/>
              </a:xfrm>
              <a:prstGeom prst="parallelogram">
                <a:avLst>
                  <a:gd name="adj" fmla="val 67903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2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Helvetica" panose="020B0604020202020204" pitchFamily="34" charset="0"/>
                  <a:ea typeface="+mj-ea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EFF4C3F6-4AB4-2E73-0758-CF1735F85821}"/>
                </a:ext>
              </a:extLst>
            </p:cNvPr>
            <p:cNvGrpSpPr/>
            <p:nvPr/>
          </p:nvGrpSpPr>
          <p:grpSpPr>
            <a:xfrm flipH="1">
              <a:off x="7111045" y="3136873"/>
              <a:ext cx="4422220" cy="464793"/>
              <a:chOff x="457200" y="2432049"/>
              <a:chExt cx="869786" cy="598969"/>
            </a:xfrm>
          </p:grpSpPr>
          <p:sp>
            <p:nvSpPr>
              <p:cNvPr id="95" name="Parallelogram 94">
                <a:extLst>
                  <a:ext uri="{FF2B5EF4-FFF2-40B4-BE49-F238E27FC236}">
                    <a16:creationId xmlns:a16="http://schemas.microsoft.com/office/drawing/2014/main" id="{09598EB9-E141-6362-3C3E-995355B3F257}"/>
                  </a:ext>
                </a:extLst>
              </p:cNvPr>
              <p:cNvSpPr/>
              <p:nvPr/>
            </p:nvSpPr>
            <p:spPr>
              <a:xfrm>
                <a:off x="457200" y="2432049"/>
                <a:ext cx="773817" cy="598969"/>
              </a:xfrm>
              <a:prstGeom prst="parallelogram">
                <a:avLst>
                  <a:gd name="adj" fmla="val 67903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Helvetica" panose="020B0604020202020204" pitchFamily="34" charset="0"/>
                  <a:ea typeface="+mj-ea"/>
                  <a:cs typeface="Helvetica" panose="020B0604020202020204" pitchFamily="34" charset="0"/>
                </a:endParaRPr>
              </a:p>
            </p:txBody>
          </p:sp>
          <p:sp>
            <p:nvSpPr>
              <p:cNvPr id="96" name="Parallelogram 95">
                <a:extLst>
                  <a:ext uri="{FF2B5EF4-FFF2-40B4-BE49-F238E27FC236}">
                    <a16:creationId xmlns:a16="http://schemas.microsoft.com/office/drawing/2014/main" id="{59CD4E6D-AA89-5F35-CCFD-8E2FDF592240}"/>
                  </a:ext>
                </a:extLst>
              </p:cNvPr>
              <p:cNvSpPr/>
              <p:nvPr/>
            </p:nvSpPr>
            <p:spPr>
              <a:xfrm>
                <a:off x="553169" y="2432049"/>
                <a:ext cx="773817" cy="598969"/>
              </a:xfrm>
              <a:prstGeom prst="parallelogram">
                <a:avLst>
                  <a:gd name="adj" fmla="val 67903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2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Helvetica" panose="020B0604020202020204" pitchFamily="34" charset="0"/>
                  <a:ea typeface="+mj-ea"/>
                  <a:cs typeface="Helvetica" panose="020B0604020202020204" pitchFamily="34" charset="0"/>
                </a:endParaRPr>
              </a:p>
            </p:txBody>
          </p:sp>
        </p:grp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2209A595-3537-8372-2281-4265F98C12BA}"/>
              </a:ext>
            </a:extLst>
          </p:cNvPr>
          <p:cNvGrpSpPr>
            <a:grpSpLocks/>
          </p:cNvGrpSpPr>
          <p:nvPr/>
        </p:nvGrpSpPr>
        <p:grpSpPr>
          <a:xfrm>
            <a:off x="4561493" y="1029180"/>
            <a:ext cx="3738127" cy="293546"/>
            <a:chOff x="611246" y="3136873"/>
            <a:chExt cx="10974485" cy="464795"/>
          </a:xfrm>
        </p:grpSpPr>
        <p:sp>
          <p:nvSpPr>
            <p:cNvPr id="105" name="Rounded Rectangle 23">
              <a:extLst>
                <a:ext uri="{FF2B5EF4-FFF2-40B4-BE49-F238E27FC236}">
                  <a16:creationId xmlns:a16="http://schemas.microsoft.com/office/drawing/2014/main" id="{16C918E1-9131-1197-D35F-D7B69858667F}"/>
                </a:ext>
              </a:extLst>
            </p:cNvPr>
            <p:cNvSpPr/>
            <p:nvPr/>
          </p:nvSpPr>
          <p:spPr>
            <a:xfrm>
              <a:off x="611246" y="3176154"/>
              <a:ext cx="10974485" cy="368668"/>
            </a:xfrm>
            <a:prstGeom prst="roundRect">
              <a:avLst/>
            </a:prstGeom>
            <a:solidFill>
              <a:schemeClr val="accent1"/>
            </a:solidFill>
          </p:spPr>
          <p:txBody>
            <a:bodyPr rot="0" spcFirstLastPara="0" vertOverflow="overflow" horzOverflow="overflow" vert="horz" wrap="square" lIns="40760" tIns="40760" rIns="40760" bIns="407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164382">
                <a:defRPr/>
              </a:pPr>
              <a:r>
                <a:rPr lang="en-US" altLang="zh-CN" sz="1100" b="1">
                  <a:solidFill>
                    <a:schemeClr val="bg1"/>
                  </a:solidFill>
                  <a:latin typeface="Helvetica" panose="020B0604020202020204" pitchFamily="34" charset="0"/>
                  <a:ea typeface="+mj-ea"/>
                  <a:cs typeface="Helvetica" panose="020B0604020202020204" pitchFamily="34" charset="0"/>
                </a:rPr>
                <a:t>Strong Credit Rating </a:t>
              </a: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F25B3D74-E475-CFAE-EF85-7DE942A07CF0}"/>
                </a:ext>
              </a:extLst>
            </p:cNvPr>
            <p:cNvGrpSpPr/>
            <p:nvPr/>
          </p:nvGrpSpPr>
          <p:grpSpPr>
            <a:xfrm flipV="1">
              <a:off x="692073" y="3136874"/>
              <a:ext cx="4422220" cy="464794"/>
              <a:chOff x="457200" y="2432049"/>
              <a:chExt cx="869786" cy="598969"/>
            </a:xfrm>
          </p:grpSpPr>
          <p:sp>
            <p:nvSpPr>
              <p:cNvPr id="111" name="Parallelogram 110">
                <a:extLst>
                  <a:ext uri="{FF2B5EF4-FFF2-40B4-BE49-F238E27FC236}">
                    <a16:creationId xmlns:a16="http://schemas.microsoft.com/office/drawing/2014/main" id="{B98E6204-0BB6-B2C4-C0ED-AF78995A951D}"/>
                  </a:ext>
                </a:extLst>
              </p:cNvPr>
              <p:cNvSpPr/>
              <p:nvPr/>
            </p:nvSpPr>
            <p:spPr>
              <a:xfrm>
                <a:off x="457200" y="2432049"/>
                <a:ext cx="773817" cy="598969"/>
              </a:xfrm>
              <a:prstGeom prst="parallelogram">
                <a:avLst>
                  <a:gd name="adj" fmla="val 67903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Helvetica" panose="020B0604020202020204" pitchFamily="34" charset="0"/>
                  <a:ea typeface="+mj-ea"/>
                  <a:cs typeface="Helvetica" panose="020B0604020202020204" pitchFamily="34" charset="0"/>
                </a:endParaRPr>
              </a:p>
            </p:txBody>
          </p:sp>
          <p:sp>
            <p:nvSpPr>
              <p:cNvPr id="114" name="Parallelogram 113">
                <a:extLst>
                  <a:ext uri="{FF2B5EF4-FFF2-40B4-BE49-F238E27FC236}">
                    <a16:creationId xmlns:a16="http://schemas.microsoft.com/office/drawing/2014/main" id="{D1F3563E-953C-8389-6C82-C9DF6B91664E}"/>
                  </a:ext>
                </a:extLst>
              </p:cNvPr>
              <p:cNvSpPr/>
              <p:nvPr/>
            </p:nvSpPr>
            <p:spPr>
              <a:xfrm>
                <a:off x="553169" y="2432049"/>
                <a:ext cx="773817" cy="598969"/>
              </a:xfrm>
              <a:prstGeom prst="parallelogram">
                <a:avLst>
                  <a:gd name="adj" fmla="val 67903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2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Helvetica" panose="020B0604020202020204" pitchFamily="34" charset="0"/>
                  <a:ea typeface="+mj-ea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F0384D21-E0CB-5F3E-D7A1-17C2E13FAD93}"/>
                </a:ext>
              </a:extLst>
            </p:cNvPr>
            <p:cNvGrpSpPr/>
            <p:nvPr/>
          </p:nvGrpSpPr>
          <p:grpSpPr>
            <a:xfrm flipH="1">
              <a:off x="7111045" y="3136873"/>
              <a:ext cx="4422220" cy="464794"/>
              <a:chOff x="457200" y="2432049"/>
              <a:chExt cx="869786" cy="598969"/>
            </a:xfrm>
          </p:grpSpPr>
          <p:sp>
            <p:nvSpPr>
              <p:cNvPr id="109" name="Parallelogram 108">
                <a:extLst>
                  <a:ext uri="{FF2B5EF4-FFF2-40B4-BE49-F238E27FC236}">
                    <a16:creationId xmlns:a16="http://schemas.microsoft.com/office/drawing/2014/main" id="{328776C6-2F03-24B3-0270-C9847F681779}"/>
                  </a:ext>
                </a:extLst>
              </p:cNvPr>
              <p:cNvSpPr/>
              <p:nvPr/>
            </p:nvSpPr>
            <p:spPr>
              <a:xfrm>
                <a:off x="457200" y="2432049"/>
                <a:ext cx="773817" cy="598969"/>
              </a:xfrm>
              <a:prstGeom prst="parallelogram">
                <a:avLst>
                  <a:gd name="adj" fmla="val 67903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Helvetica" panose="020B0604020202020204" pitchFamily="34" charset="0"/>
                  <a:ea typeface="+mj-ea"/>
                  <a:cs typeface="Helvetica" panose="020B0604020202020204" pitchFamily="34" charset="0"/>
                </a:endParaRPr>
              </a:p>
            </p:txBody>
          </p:sp>
          <p:sp>
            <p:nvSpPr>
              <p:cNvPr id="110" name="Parallelogram 109">
                <a:extLst>
                  <a:ext uri="{FF2B5EF4-FFF2-40B4-BE49-F238E27FC236}">
                    <a16:creationId xmlns:a16="http://schemas.microsoft.com/office/drawing/2014/main" id="{156F06B4-5B9D-D6B3-84D6-64DF8C0243EA}"/>
                  </a:ext>
                </a:extLst>
              </p:cNvPr>
              <p:cNvSpPr/>
              <p:nvPr/>
            </p:nvSpPr>
            <p:spPr>
              <a:xfrm>
                <a:off x="553169" y="2432049"/>
                <a:ext cx="773817" cy="598969"/>
              </a:xfrm>
              <a:prstGeom prst="parallelogram">
                <a:avLst>
                  <a:gd name="adj" fmla="val 67903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2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Helvetica" panose="020B0604020202020204" pitchFamily="34" charset="0"/>
                  <a:ea typeface="+mj-ea"/>
                  <a:cs typeface="Helvetica" panose="020B0604020202020204" pitchFamily="34" charset="0"/>
                </a:endParaRPr>
              </a:p>
            </p:txBody>
          </p:sp>
        </p:grpSp>
      </p:grpSp>
      <p:pic>
        <p:nvPicPr>
          <p:cNvPr id="35" name="Picture 16" descr="Moody's logo and symbol, meaning, history, PNG">
            <a:extLst>
              <a:ext uri="{FF2B5EF4-FFF2-40B4-BE49-F238E27FC236}">
                <a16:creationId xmlns:a16="http://schemas.microsoft.com/office/drawing/2014/main" id="{F4BE4FD0-FB56-FAC4-474C-F112E185F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85" y="2954736"/>
            <a:ext cx="811788" cy="45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4">
            <a:extLst>
              <a:ext uri="{FF2B5EF4-FFF2-40B4-BE49-F238E27FC236}">
                <a16:creationId xmlns:a16="http://schemas.microsoft.com/office/drawing/2014/main" id="{FABC3C8A-2567-0C57-A2A3-BD44E38F6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466" y="4227028"/>
            <a:ext cx="776908" cy="16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C5302088-1A2E-F42F-9D6A-1C35907C1E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565686" y="5180964"/>
            <a:ext cx="729170" cy="401044"/>
          </a:xfrm>
          <a:prstGeom prst="rect">
            <a:avLst/>
          </a:prstGeom>
        </p:spPr>
      </p:pic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EF539BE4-783C-0980-2196-6630045D5276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561493" y="5970219"/>
            <a:ext cx="3822563" cy="189283"/>
          </a:xfrm>
          <a:prstGeom prst="rect">
            <a:avLst/>
          </a:prstGeom>
          <a:noFill/>
        </p:spPr>
        <p:txBody>
          <a:bodyPr wrap="square" lIns="0" anchor="b" anchorCtr="0">
            <a:spAutoFit/>
          </a:bodyPr>
          <a:lstStyle>
            <a:defPPr>
              <a:defRPr lang="en-US"/>
            </a:defPPr>
            <a:lvl1pPr marL="0" algn="l" defTabSz="1018824" rtl="0" eaLnBrk="1" latinLnBrk="0" hangingPunct="1">
              <a:lnSpc>
                <a:spcPct val="90000"/>
              </a:lnSpc>
              <a:defRPr sz="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412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7061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473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886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5298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b="1" dirty="0"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Note: </a:t>
            </a:r>
            <a:r>
              <a:rPr lang="en-US" sz="700" dirty="0">
                <a:latin typeface="Helvetica" panose="020B0604020202020204" pitchFamily="34" charset="0"/>
                <a:cs typeface="Helvetica" panose="020B0604020202020204" pitchFamily="34" charset="0"/>
              </a:rPr>
              <a:t>Moody’s upgraded CDBALF’s rating from A2 to “A1” on 25 Mar 2026.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5618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79B58-F994-9B12-2272-1E079983D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882AC97B-6A5B-30E4-D8D9-4485DF10D53F}"/>
              </a:ext>
            </a:extLst>
          </p:cNvPr>
          <p:cNvGrpSpPr/>
          <p:nvPr/>
        </p:nvGrpSpPr>
        <p:grpSpPr>
          <a:xfrm>
            <a:off x="4657916" y="5678255"/>
            <a:ext cx="2446214" cy="567522"/>
            <a:chOff x="4553743" y="5391913"/>
            <a:chExt cx="2286000" cy="530352"/>
          </a:xfrm>
        </p:grpSpPr>
        <p:sp>
          <p:nvSpPr>
            <p:cNvPr id="12" name="Flowchart: Manual Input 11">
              <a:extLst>
                <a:ext uri="{FF2B5EF4-FFF2-40B4-BE49-F238E27FC236}">
                  <a16:creationId xmlns:a16="http://schemas.microsoft.com/office/drawing/2014/main" id="{47AF659B-EA58-396E-679E-0A42A31D2DDB}"/>
                </a:ext>
              </a:extLst>
            </p:cNvPr>
            <p:cNvSpPr/>
            <p:nvPr/>
          </p:nvSpPr>
          <p:spPr>
            <a:xfrm rot="16200000">
              <a:off x="5896923" y="4979444"/>
              <a:ext cx="530352" cy="135528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1789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178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789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178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0080" tIns="48924" rIns="50080" bIns="489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428"/>
                </a:spcBef>
              </a:pPr>
              <a:endParaRPr lang="en-US" sz="856" err="1">
                <a:solidFill>
                  <a:schemeClr val="tx1"/>
                </a:solidFill>
              </a:endParaRPr>
            </a:p>
          </p:txBody>
        </p:sp>
        <p:sp>
          <p:nvSpPr>
            <p:cNvPr id="14" name="Flowchart: Manual Input 13">
              <a:extLst>
                <a:ext uri="{FF2B5EF4-FFF2-40B4-BE49-F238E27FC236}">
                  <a16:creationId xmlns:a16="http://schemas.microsoft.com/office/drawing/2014/main" id="{A38BB741-F3F6-7C99-87F3-4662C5FBFA20}"/>
                </a:ext>
              </a:extLst>
            </p:cNvPr>
            <p:cNvSpPr/>
            <p:nvPr/>
          </p:nvSpPr>
          <p:spPr>
            <a:xfrm rot="5400000">
              <a:off x="4875351" y="5070305"/>
              <a:ext cx="530352" cy="1173567"/>
            </a:xfrm>
            <a:prstGeom prst="flowChartManualInpu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0080" tIns="48924" rIns="50080" bIns="489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428"/>
                </a:spcBef>
              </a:pPr>
              <a:endParaRPr lang="en-US" sz="856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F5E9455D-C03E-3FC3-BB82-11AF6449667B}"/>
              </a:ext>
            </a:extLst>
          </p:cNvPr>
          <p:cNvGrpSpPr/>
          <p:nvPr/>
        </p:nvGrpSpPr>
        <p:grpSpPr>
          <a:xfrm>
            <a:off x="4264812" y="1876095"/>
            <a:ext cx="3265598" cy="3264757"/>
            <a:chOff x="2201990" y="6949061"/>
            <a:chExt cx="6173787" cy="6172199"/>
          </a:xfrm>
        </p:grpSpPr>
        <p:sp>
          <p:nvSpPr>
            <p:cNvPr id="151" name="Google Shape;501;p22">
              <a:extLst>
                <a:ext uri="{FF2B5EF4-FFF2-40B4-BE49-F238E27FC236}">
                  <a16:creationId xmlns:a16="http://schemas.microsoft.com/office/drawing/2014/main" id="{74151AC9-DDBE-E0DC-AAF3-E8B5225D6388}"/>
                </a:ext>
              </a:extLst>
            </p:cNvPr>
            <p:cNvSpPr/>
            <p:nvPr/>
          </p:nvSpPr>
          <p:spPr>
            <a:xfrm>
              <a:off x="2201990" y="7244336"/>
              <a:ext cx="2192337" cy="3746500"/>
            </a:xfrm>
            <a:custGeom>
              <a:avLst/>
              <a:gdLst/>
              <a:ahLst/>
              <a:cxnLst/>
              <a:rect l="l" t="t" r="r" b="b"/>
              <a:pathLst>
                <a:path w="282" h="482" extrusionOk="0">
                  <a:moveTo>
                    <a:pt x="0" y="359"/>
                  </a:moveTo>
                  <a:cubicBezTo>
                    <a:pt x="0" y="370"/>
                    <a:pt x="1" y="380"/>
                    <a:pt x="1" y="391"/>
                  </a:cubicBezTo>
                  <a:cubicBezTo>
                    <a:pt x="282" y="482"/>
                    <a:pt x="282" y="482"/>
                    <a:pt x="282" y="482"/>
                  </a:cubicBezTo>
                  <a:cubicBezTo>
                    <a:pt x="248" y="451"/>
                    <a:pt x="228" y="407"/>
                    <a:pt x="228" y="359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89" y="65"/>
                    <a:pt x="0" y="205"/>
                    <a:pt x="0" y="359"/>
                  </a:cubicBezTo>
                  <a:close/>
                </a:path>
              </a:pathLst>
            </a:custGeom>
            <a:gradFill>
              <a:gsLst>
                <a:gs pos="100000">
                  <a:schemeClr val="accent5"/>
                </a:gs>
                <a:gs pos="2000">
                  <a:schemeClr val="accent5">
                    <a:lumMod val="50000"/>
                    <a:lumOff val="50000"/>
                  </a:scheme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7833" tIns="48903" rIns="97833" bIns="48903" anchor="t" anchorCtr="0">
              <a:noAutofit/>
            </a:bodyPr>
            <a:lstStyle/>
            <a:p>
              <a:endParaRPr sz="1926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52" name="Google Shape;500;p22">
              <a:extLst>
                <a:ext uri="{FF2B5EF4-FFF2-40B4-BE49-F238E27FC236}">
                  <a16:creationId xmlns:a16="http://schemas.microsoft.com/office/drawing/2014/main" id="{C0F10753-0F45-77BA-FF54-C658BD3F438E}"/>
                </a:ext>
              </a:extLst>
            </p:cNvPr>
            <p:cNvSpPr/>
            <p:nvPr/>
          </p:nvSpPr>
          <p:spPr>
            <a:xfrm>
              <a:off x="4099052" y="6949061"/>
              <a:ext cx="3436937" cy="2527300"/>
            </a:xfrm>
            <a:custGeom>
              <a:avLst/>
              <a:gdLst/>
              <a:ahLst/>
              <a:cxnLst/>
              <a:rect l="l" t="t" r="r" b="b"/>
              <a:pathLst>
                <a:path w="442" h="325" extrusionOk="0">
                  <a:moveTo>
                    <a:pt x="104" y="236"/>
                  </a:moveTo>
                  <a:cubicBezTo>
                    <a:pt x="442" y="126"/>
                    <a:pt x="442" y="126"/>
                    <a:pt x="442" y="126"/>
                  </a:cubicBezTo>
                  <a:cubicBezTo>
                    <a:pt x="368" y="46"/>
                    <a:pt x="263" y="0"/>
                    <a:pt x="153" y="0"/>
                  </a:cubicBezTo>
                  <a:cubicBezTo>
                    <a:pt x="100" y="0"/>
                    <a:pt x="49" y="10"/>
                    <a:pt x="0" y="31"/>
                  </a:cubicBezTo>
                  <a:cubicBezTo>
                    <a:pt x="0" y="325"/>
                    <a:pt x="0" y="325"/>
                    <a:pt x="0" y="325"/>
                  </a:cubicBezTo>
                  <a:cubicBezTo>
                    <a:pt x="5" y="315"/>
                    <a:pt x="11" y="305"/>
                    <a:pt x="18" y="296"/>
                  </a:cubicBezTo>
                  <a:cubicBezTo>
                    <a:pt x="40" y="267"/>
                    <a:pt x="70" y="246"/>
                    <a:pt x="104" y="236"/>
                  </a:cubicBezTo>
                  <a:close/>
                </a:path>
              </a:pathLst>
            </a:custGeom>
            <a:gradFill>
              <a:gsLst>
                <a:gs pos="100000">
                  <a:schemeClr val="accent1"/>
                </a:gs>
                <a:gs pos="2000">
                  <a:schemeClr val="accent1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7833" tIns="48903" rIns="97833" bIns="48903" anchor="t" anchorCtr="0">
              <a:noAutofit/>
            </a:bodyPr>
            <a:lstStyle/>
            <a:p>
              <a:endParaRPr sz="1926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64" name="Google Shape;502;p22">
              <a:extLst>
                <a:ext uri="{FF2B5EF4-FFF2-40B4-BE49-F238E27FC236}">
                  <a16:creationId xmlns:a16="http://schemas.microsoft.com/office/drawing/2014/main" id="{5AA6B71C-E94A-0357-074E-6AF06F5BFDC4}"/>
                </a:ext>
              </a:extLst>
            </p:cNvPr>
            <p:cNvSpPr/>
            <p:nvPr/>
          </p:nvSpPr>
          <p:spPr>
            <a:xfrm>
              <a:off x="5451602" y="8030148"/>
              <a:ext cx="2924175" cy="3497262"/>
            </a:xfrm>
            <a:custGeom>
              <a:avLst/>
              <a:gdLst/>
              <a:ahLst/>
              <a:cxnLst/>
              <a:rect l="l" t="t" r="r" b="b"/>
              <a:pathLst>
                <a:path w="376" h="450" extrusionOk="0">
                  <a:moveTo>
                    <a:pt x="280" y="0"/>
                  </a:moveTo>
                  <a:cubicBezTo>
                    <a:pt x="0" y="91"/>
                    <a:pt x="0" y="91"/>
                    <a:pt x="0" y="91"/>
                  </a:cubicBezTo>
                  <a:cubicBezTo>
                    <a:pt x="46" y="96"/>
                    <a:pt x="88" y="121"/>
                    <a:pt x="115" y="159"/>
                  </a:cubicBezTo>
                  <a:cubicBezTo>
                    <a:pt x="117" y="160"/>
                    <a:pt x="117" y="160"/>
                    <a:pt x="117" y="160"/>
                  </a:cubicBezTo>
                  <a:cubicBezTo>
                    <a:pt x="327" y="450"/>
                    <a:pt x="327" y="450"/>
                    <a:pt x="327" y="450"/>
                  </a:cubicBezTo>
                  <a:cubicBezTo>
                    <a:pt x="359" y="391"/>
                    <a:pt x="376" y="325"/>
                    <a:pt x="376" y="258"/>
                  </a:cubicBezTo>
                  <a:cubicBezTo>
                    <a:pt x="376" y="163"/>
                    <a:pt x="342" y="71"/>
                    <a:pt x="280" y="0"/>
                  </a:cubicBez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1000">
                  <a:schemeClr val="accent2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7833" tIns="48903" rIns="97833" bIns="48903" anchor="t" anchorCtr="0">
              <a:noAutofit/>
            </a:bodyPr>
            <a:lstStyle/>
            <a:p>
              <a:endParaRPr sz="1926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65" name="Google Shape;504;p22">
              <a:extLst>
                <a:ext uri="{FF2B5EF4-FFF2-40B4-BE49-F238E27FC236}">
                  <a16:creationId xmlns:a16="http://schemas.microsoft.com/office/drawing/2014/main" id="{9CEC462A-9A85-A39A-CE72-C614BD367A8D}"/>
                </a:ext>
              </a:extLst>
            </p:cNvPr>
            <p:cNvSpPr/>
            <p:nvPr/>
          </p:nvSpPr>
          <p:spPr>
            <a:xfrm>
              <a:off x="4705477" y="9785923"/>
              <a:ext cx="3219450" cy="3335337"/>
            </a:xfrm>
            <a:custGeom>
              <a:avLst/>
              <a:gdLst/>
              <a:ahLst/>
              <a:cxnLst/>
              <a:rect l="l" t="t" r="r" b="b"/>
              <a:pathLst>
                <a:path w="414" h="429" extrusionOk="0">
                  <a:moveTo>
                    <a:pt x="75" y="429"/>
                  </a:moveTo>
                  <a:cubicBezTo>
                    <a:pt x="213" y="429"/>
                    <a:pt x="342" y="356"/>
                    <a:pt x="414" y="239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243" y="10"/>
                    <a:pt x="244" y="21"/>
                    <a:pt x="244" y="32"/>
                  </a:cubicBezTo>
                  <a:cubicBezTo>
                    <a:pt x="244" y="68"/>
                    <a:pt x="232" y="102"/>
                    <a:pt x="211" y="131"/>
                  </a:cubicBezTo>
                  <a:cubicBezTo>
                    <a:pt x="0" y="422"/>
                    <a:pt x="0" y="422"/>
                    <a:pt x="0" y="422"/>
                  </a:cubicBezTo>
                  <a:cubicBezTo>
                    <a:pt x="25" y="426"/>
                    <a:pt x="50" y="429"/>
                    <a:pt x="75" y="429"/>
                  </a:cubicBez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2000">
                  <a:schemeClr val="accent3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7833" tIns="48903" rIns="97833" bIns="48903" anchor="t" anchorCtr="0">
              <a:noAutofit/>
            </a:bodyPr>
            <a:lstStyle/>
            <a:p>
              <a:endParaRPr sz="1926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Google Shape;503;p22">
              <a:extLst>
                <a:ext uri="{FF2B5EF4-FFF2-40B4-BE49-F238E27FC236}">
                  <a16:creationId xmlns:a16="http://schemas.microsoft.com/office/drawing/2014/main" id="{40A6F84C-AB8C-1E2A-0256-A73DD44421EF}"/>
                </a:ext>
              </a:extLst>
            </p:cNvPr>
            <p:cNvSpPr/>
            <p:nvPr/>
          </p:nvSpPr>
          <p:spPr>
            <a:xfrm>
              <a:off x="2224215" y="10416161"/>
              <a:ext cx="3702050" cy="2619375"/>
            </a:xfrm>
            <a:custGeom>
              <a:avLst/>
              <a:gdLst/>
              <a:ahLst/>
              <a:cxnLst/>
              <a:rect l="l" t="t" r="r" b="b"/>
              <a:pathLst>
                <a:path w="476" h="337" extrusionOk="0">
                  <a:moveTo>
                    <a:pt x="302" y="337"/>
                  </a:moveTo>
                  <a:cubicBezTo>
                    <a:pt x="476" y="98"/>
                    <a:pt x="476" y="98"/>
                    <a:pt x="476" y="98"/>
                  </a:cubicBezTo>
                  <a:cubicBezTo>
                    <a:pt x="451" y="112"/>
                    <a:pt x="423" y="120"/>
                    <a:pt x="394" y="120"/>
                  </a:cubicBezTo>
                  <a:cubicBezTo>
                    <a:pt x="375" y="120"/>
                    <a:pt x="356" y="117"/>
                    <a:pt x="339" y="1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165"/>
                    <a:pt x="140" y="299"/>
                    <a:pt x="302" y="337"/>
                  </a:cubicBezTo>
                  <a:close/>
                </a:path>
              </a:pathLst>
            </a:custGeom>
            <a:gradFill>
              <a:gsLst>
                <a:gs pos="100000">
                  <a:schemeClr val="accent4"/>
                </a:gs>
                <a:gs pos="2000">
                  <a:schemeClr val="accent4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7833" tIns="48903" rIns="97833" bIns="48903" anchor="t" anchorCtr="0">
              <a:noAutofit/>
            </a:bodyPr>
            <a:lstStyle/>
            <a:p>
              <a:endParaRPr sz="1926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175" name="Oval 174">
            <a:extLst>
              <a:ext uri="{FF2B5EF4-FFF2-40B4-BE49-F238E27FC236}">
                <a16:creationId xmlns:a16="http://schemas.microsoft.com/office/drawing/2014/main" id="{428D6DD7-040F-1A40-3731-47800B60FE64}"/>
              </a:ext>
            </a:extLst>
          </p:cNvPr>
          <p:cNvSpPr/>
          <p:nvPr/>
        </p:nvSpPr>
        <p:spPr>
          <a:xfrm>
            <a:off x="4964822" y="2575684"/>
            <a:ext cx="1865578" cy="1865578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2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0080" tIns="48924" rIns="50080" bIns="489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428"/>
              </a:spcBef>
            </a:pPr>
            <a:endParaRPr lang="en-US" altLang="zh-CN" sz="856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34A8ED66-5839-1659-D0AA-919139A12B3A}"/>
              </a:ext>
            </a:extLst>
          </p:cNvPr>
          <p:cNvSpPr/>
          <p:nvPr/>
        </p:nvSpPr>
        <p:spPr>
          <a:xfrm>
            <a:off x="5089887" y="2700750"/>
            <a:ext cx="1615447" cy="1615447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0080" tIns="48924" rIns="50080" bIns="489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428"/>
              </a:spcBef>
            </a:pPr>
            <a:endParaRPr lang="en-US" altLang="zh-CN" sz="856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3" name="Freeform: Shape 182">
            <a:extLst>
              <a:ext uri="{FF2B5EF4-FFF2-40B4-BE49-F238E27FC236}">
                <a16:creationId xmlns:a16="http://schemas.microsoft.com/office/drawing/2014/main" id="{58D0B833-A04B-E649-E876-28AF3771D69F}"/>
              </a:ext>
            </a:extLst>
          </p:cNvPr>
          <p:cNvSpPr/>
          <p:nvPr/>
        </p:nvSpPr>
        <p:spPr>
          <a:xfrm>
            <a:off x="6071290" y="1259816"/>
            <a:ext cx="1313379" cy="591255"/>
          </a:xfrm>
          <a:custGeom>
            <a:avLst/>
            <a:gdLst>
              <a:gd name="connsiteX0" fmla="*/ 0 w 955040"/>
              <a:gd name="connsiteY0" fmla="*/ 416560 h 416560"/>
              <a:gd name="connsiteX1" fmla="*/ 0 w 955040"/>
              <a:gd name="connsiteY1" fmla="*/ 0 h 416560"/>
              <a:gd name="connsiteX2" fmla="*/ 955040 w 955040"/>
              <a:gd name="connsiteY2" fmla="*/ 0 h 41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5040" h="416560">
                <a:moveTo>
                  <a:pt x="0" y="416560"/>
                </a:moveTo>
                <a:lnTo>
                  <a:pt x="0" y="0"/>
                </a:lnTo>
                <a:lnTo>
                  <a:pt x="955040" y="0"/>
                </a:lnTo>
              </a:path>
            </a:pathLst>
          </a:custGeom>
          <a:noFill/>
          <a:ln w="6350">
            <a:solidFill>
              <a:schemeClr val="accent1"/>
            </a:solidFill>
            <a:prstDash val="dash"/>
            <a:head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92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4B4F5-F1E9-AFA3-33E4-8D59AEF1B7D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5786" y="4299"/>
            <a:ext cx="11470252" cy="694725"/>
          </a:xfrm>
        </p:spPr>
        <p:txBody>
          <a:bodyPr>
            <a:normAutofit/>
          </a:bodyPr>
          <a:lstStyle/>
          <a:p>
            <a:r>
              <a:rPr lang="en-US" altLang="zh-CN" sz="2140" dirty="0">
                <a:latin typeface="Arial" panose="020B0604020202020204" pitchFamily="34" charset="0"/>
                <a:cs typeface="Arial" panose="020B0604020202020204" pitchFamily="34" charset="0"/>
              </a:rPr>
              <a:t>One of the Core Business Segments of CDB Leasing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13B14E-ACF7-1519-D9D2-A38D40E861A3}"/>
              </a:ext>
            </a:extLst>
          </p:cNvPr>
          <p:cNvSpPr>
            <a:spLocks noGrp="1"/>
          </p:cNvSpPr>
          <p:nvPr>
            <p:ph type="body" sz="quarter" idx="35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59B6E4-BA94-6E22-1379-1B39535E65C7}"/>
              </a:ext>
            </a:extLst>
          </p:cNvPr>
          <p:cNvSpPr txBox="1"/>
          <p:nvPr/>
        </p:nvSpPr>
        <p:spPr>
          <a:xfrm>
            <a:off x="7384671" y="998220"/>
            <a:ext cx="3113105" cy="51745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</a:gradFill>
          <a:effectLst>
            <a:outerShdw dist="38100" dir="10800000" algn="r" rotWithShape="0">
              <a:schemeClr val="accent1"/>
            </a:outerShdw>
          </a:effectLst>
        </p:spPr>
        <p:txBody>
          <a:bodyPr wrap="square" rtlCol="0" anchor="ctr">
            <a:noAutofit/>
          </a:bodyPr>
          <a:lstStyle/>
          <a:p>
            <a:r>
              <a:rPr lang="en-US" altLang="zh-CN" sz="1712" b="1" dirty="0">
                <a:solidFill>
                  <a:srgbClr val="876D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 Leasing (</a:t>
            </a:r>
            <a:r>
              <a:rPr lang="en-US" altLang="zh-TW" sz="1712" b="1" dirty="0">
                <a:solidFill>
                  <a:srgbClr val="876D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15%)</a:t>
            </a:r>
            <a:endParaRPr lang="en-US" altLang="zh-CN" sz="1712" b="1" dirty="0">
              <a:solidFill>
                <a:srgbClr val="876D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FCCF8A-F1FF-7199-B11C-26A5DE8EBA7E}"/>
              </a:ext>
            </a:extLst>
          </p:cNvPr>
          <p:cNvSpPr txBox="1"/>
          <p:nvPr/>
        </p:nvSpPr>
        <p:spPr>
          <a:xfrm>
            <a:off x="7384670" y="1512168"/>
            <a:ext cx="2888368" cy="1171854"/>
          </a:xfrm>
          <a:prstGeom prst="rect">
            <a:avLst/>
          </a:prstGeom>
          <a:noFill/>
        </p:spPr>
        <p:txBody>
          <a:bodyPr wrap="square" lIns="48924" tIns="48924" rIns="48924" rtlCol="0" anchor="t">
            <a:noAutofit/>
          </a:bodyPr>
          <a:lstStyle/>
          <a:p>
            <a:pPr marL="127205" indent="-127205">
              <a:spcBef>
                <a:spcPts val="642"/>
              </a:spcBef>
              <a:buClr>
                <a:srgbClr val="003F5E"/>
              </a:buClr>
              <a:buFont typeface="Arial" panose="020B0604020202020204" pitchFamily="34" charset="0"/>
              <a:buChar char="•"/>
            </a:pPr>
            <a:r>
              <a:rPr lang="en-US" altLang="zh-CN" sz="963" dirty="0">
                <a:latin typeface="Arial" panose="020B0604020202020204" pitchFamily="34" charset="0"/>
                <a:cs typeface="Arial" panose="020B0604020202020204" pitchFamily="34" charset="0"/>
              </a:rPr>
              <a:t>One of China’s largest and most diversified ship leasing platforms, with 236 vessels in operation (including 201 under operating leases), featuring a </a:t>
            </a:r>
            <a:r>
              <a:rPr lang="en-US" altLang="zh-CN" sz="963" b="1" dirty="0">
                <a:solidFill>
                  <a:srgbClr val="876D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 fleet, high </a:t>
            </a:r>
            <a:r>
              <a:rPr lang="en-US" altLang="zh-CN" sz="963" b="1" dirty="0" err="1">
                <a:solidFill>
                  <a:srgbClr val="876D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n-US" altLang="zh-CN" sz="963" b="1" dirty="0">
                <a:solidFill>
                  <a:srgbClr val="876D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flexible asset allocation, </a:t>
            </a:r>
            <a:r>
              <a:rPr lang="en-US" altLang="zh-CN" sz="963" dirty="0">
                <a:latin typeface="Arial" panose="020B0604020202020204" pitchFamily="34" charset="0"/>
                <a:cs typeface="Arial" panose="020B0604020202020204" pitchFamily="34" charset="0"/>
              </a:rPr>
              <a:t>supported by disciplined asset rotation and proven value </a:t>
            </a:r>
            <a:r>
              <a:rPr lang="en-US" altLang="zh-CN" sz="963" dirty="0" err="1">
                <a:latin typeface="Arial" panose="020B0604020202020204" pitchFamily="34" charset="0"/>
                <a:cs typeface="Arial" panose="020B0604020202020204" pitchFamily="34" charset="0"/>
              </a:rPr>
              <a:t>realisation</a:t>
            </a:r>
            <a:r>
              <a:rPr lang="en-US" altLang="zh-CN" sz="963" dirty="0">
                <a:latin typeface="Arial" panose="020B0604020202020204" pitchFamily="34" charset="0"/>
                <a:cs typeface="Arial" panose="020B0604020202020204" pitchFamily="34" charset="0"/>
              </a:rPr>
              <a:t> capabilities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F864B11-012F-AFC6-262A-770DBD598FDD}"/>
              </a:ext>
            </a:extLst>
          </p:cNvPr>
          <p:cNvSpPr txBox="1"/>
          <p:nvPr/>
        </p:nvSpPr>
        <p:spPr>
          <a:xfrm>
            <a:off x="7853082" y="3257236"/>
            <a:ext cx="3249317" cy="1024799"/>
          </a:xfrm>
          <a:prstGeom prst="rect">
            <a:avLst/>
          </a:prstGeom>
          <a:noFill/>
        </p:spPr>
        <p:txBody>
          <a:bodyPr wrap="square" lIns="48924" tIns="48924" rIns="48924" rtlCol="0" anchor="t">
            <a:noAutofit/>
          </a:bodyPr>
          <a:lstStyle/>
          <a:p>
            <a:pPr marL="127205" indent="-127205">
              <a:spcBef>
                <a:spcPts val="642"/>
              </a:spcBef>
              <a:buClr>
                <a:srgbClr val="D8262E"/>
              </a:buClr>
              <a:buFont typeface="Arial" panose="020B0604020202020204" pitchFamily="34" charset="0"/>
              <a:buChar char="•"/>
            </a:pPr>
            <a:r>
              <a:rPr lang="en-US" altLang="zh-CN" sz="963" dirty="0">
                <a:latin typeface="Arial" panose="020B0604020202020204" pitchFamily="34" charset="0"/>
                <a:cs typeface="Arial" panose="020B0604020202020204" pitchFamily="34" charset="0"/>
              </a:rPr>
              <a:t>An industry-leading energy leasing platform with sustained partnerships across </a:t>
            </a:r>
            <a:r>
              <a:rPr lang="en-US" altLang="zh-CN" sz="963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power, photovoltaic, hydropower, energy storage</a:t>
            </a:r>
            <a:r>
              <a:rPr lang="en-US" altLang="zh-CN" sz="963" dirty="0">
                <a:latin typeface="Arial" panose="020B0604020202020204" pitchFamily="34" charset="0"/>
                <a:cs typeface="Arial" panose="020B0604020202020204" pitchFamily="34" charset="0"/>
              </a:rPr>
              <a:t>, etc.</a:t>
            </a:r>
          </a:p>
          <a:p>
            <a:pPr marL="127205" indent="-127205">
              <a:spcBef>
                <a:spcPts val="642"/>
              </a:spcBef>
              <a:buClr>
                <a:srgbClr val="D8262E"/>
              </a:buClr>
              <a:buFont typeface="Arial" panose="020B0604020202020204" pitchFamily="34" charset="0"/>
              <a:buChar char="•"/>
            </a:pPr>
            <a:r>
              <a:rPr lang="en-US" altLang="zh-CN" sz="963" dirty="0">
                <a:latin typeface="Arial" panose="020B0604020202020204" pitchFamily="34" charset="0"/>
                <a:cs typeface="Arial" panose="020B0604020202020204" pitchFamily="34" charset="0"/>
              </a:rPr>
              <a:t>Proved large-scale project execution capabilities and a well‑established presence supporting China’s energy transition.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D4D2B38-4247-32DF-D022-37B786C27003}"/>
              </a:ext>
            </a:extLst>
          </p:cNvPr>
          <p:cNvSpPr txBox="1"/>
          <p:nvPr/>
        </p:nvSpPr>
        <p:spPr>
          <a:xfrm>
            <a:off x="7853084" y="2660062"/>
            <a:ext cx="3439173" cy="574921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0"/>
          </a:gradFill>
          <a:effectLst>
            <a:outerShdw dist="38100" dir="10800000" algn="r" rotWithShape="0">
              <a:schemeClr val="accent2"/>
            </a:outerShdw>
          </a:effectLst>
        </p:spPr>
        <p:txBody>
          <a:bodyPr wrap="square" rtlCol="0" anchor="ctr">
            <a:noAutofit/>
          </a:bodyPr>
          <a:lstStyle/>
          <a:p>
            <a:r>
              <a:rPr lang="en-US" altLang="zh-CN" sz="1712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Leasing (22%)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FD668EA-7CB4-73FC-73DF-5405AB0C1ABA}"/>
              </a:ext>
            </a:extLst>
          </p:cNvPr>
          <p:cNvSpPr txBox="1"/>
          <p:nvPr/>
        </p:nvSpPr>
        <p:spPr>
          <a:xfrm>
            <a:off x="828928" y="1110326"/>
            <a:ext cx="3113105" cy="517451"/>
          </a:xfrm>
          <a:prstGeom prst="rect">
            <a:avLst/>
          </a:prstGeom>
          <a:gradFill>
            <a:gsLst>
              <a:gs pos="0">
                <a:schemeClr val="accent5">
                  <a:lumMod val="10000"/>
                  <a:lumOff val="90000"/>
                </a:schemeClr>
              </a:gs>
              <a:gs pos="100000">
                <a:schemeClr val="bg1"/>
              </a:gs>
            </a:gsLst>
            <a:lin ang="10800000" scaled="0"/>
          </a:gradFill>
          <a:effectLst>
            <a:outerShdw dist="38100" algn="r" rotWithShape="0">
              <a:schemeClr val="accent5"/>
            </a:outerShdw>
          </a:effectLst>
        </p:spPr>
        <p:txBody>
          <a:bodyPr wrap="square" rtlCol="0" anchor="ctr">
            <a:noAutofit/>
          </a:bodyPr>
          <a:lstStyle/>
          <a:p>
            <a:pPr algn="r"/>
            <a:r>
              <a:rPr lang="en-US" altLang="zh-CN" sz="1712" b="1" dirty="0">
                <a:solidFill>
                  <a:srgbClr val="003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Aircraft Leasing (28%)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C2A6E95-C03B-F4D7-3865-4F939793E110}"/>
              </a:ext>
            </a:extLst>
          </p:cNvPr>
          <p:cNvSpPr txBox="1"/>
          <p:nvPr/>
        </p:nvSpPr>
        <p:spPr>
          <a:xfrm>
            <a:off x="889936" y="1650030"/>
            <a:ext cx="2873639" cy="1024799"/>
          </a:xfrm>
          <a:prstGeom prst="rect">
            <a:avLst/>
          </a:prstGeom>
          <a:noFill/>
        </p:spPr>
        <p:txBody>
          <a:bodyPr wrap="square" lIns="48924" tIns="48924" rIns="48924" rtlCol="0" anchor="t">
            <a:noAutofit/>
          </a:bodyPr>
          <a:lstStyle/>
          <a:p>
            <a:pPr marL="127205" indent="-127205">
              <a:spcBef>
                <a:spcPts val="642"/>
              </a:spcBef>
              <a:buClr>
                <a:srgbClr val="876D28"/>
              </a:buClr>
              <a:buFont typeface="Arial" panose="020B0604020202020204" pitchFamily="34" charset="0"/>
              <a:buChar char="•"/>
            </a:pPr>
            <a:r>
              <a:rPr lang="en-US" altLang="zh-CN" sz="963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sz="963" b="1" dirty="0">
                <a:solidFill>
                  <a:srgbClr val="003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financial leasing company </a:t>
            </a:r>
            <a:r>
              <a:rPr lang="en-US" altLang="zh-CN" sz="963" dirty="0">
                <a:latin typeface="Arial" panose="020B0604020202020204" pitchFamily="34" charset="0"/>
                <a:cs typeface="Arial" panose="020B0604020202020204" pitchFamily="34" charset="0"/>
              </a:rPr>
              <a:t>in China </a:t>
            </a:r>
            <a:r>
              <a:rPr lang="en-US" altLang="zh-CN" sz="963" dirty="0">
                <a:solidFill>
                  <a:srgbClr val="003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altLang="zh-CN" sz="963" dirty="0">
                <a:latin typeface="Arial" panose="020B0604020202020204" pitchFamily="34" charset="0"/>
                <a:cs typeface="Arial" panose="020B0604020202020204" pitchFamily="34" charset="0"/>
              </a:rPr>
              <a:t>establish an overseas aviation specialty subsidiary (CDB Aviation)</a:t>
            </a:r>
          </a:p>
          <a:p>
            <a:pPr marL="127205" indent="-127205">
              <a:spcBef>
                <a:spcPts val="642"/>
              </a:spcBef>
              <a:buClr>
                <a:srgbClr val="876D28"/>
              </a:buClr>
              <a:buFont typeface="Arial" panose="020B0604020202020204" pitchFamily="34" charset="0"/>
              <a:buChar char="•"/>
            </a:pPr>
            <a:r>
              <a:rPr lang="en-US" altLang="zh-CN" sz="963" dirty="0">
                <a:latin typeface="Arial" panose="020B0604020202020204" pitchFamily="34" charset="0"/>
                <a:cs typeface="Arial" panose="020B0604020202020204" pitchFamily="34" charset="0"/>
              </a:rPr>
              <a:t>Owned and committed fleet </a:t>
            </a:r>
            <a:r>
              <a:rPr lang="en-US" altLang="zh-CN" sz="963" b="1" dirty="0">
                <a:solidFill>
                  <a:srgbClr val="003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totals 507 aircraft and engines, </a:t>
            </a:r>
            <a:r>
              <a:rPr lang="en-US" altLang="zh-CN" sz="963" dirty="0">
                <a:latin typeface="Arial" panose="020B0604020202020204" pitchFamily="34" charset="0"/>
                <a:cs typeface="Arial" panose="020B0604020202020204" pitchFamily="34" charset="0"/>
              </a:rPr>
              <a:t>comprising a </a:t>
            </a:r>
            <a:r>
              <a:rPr lang="en-US" altLang="zh-CN" sz="963" b="1" dirty="0">
                <a:solidFill>
                  <a:srgbClr val="003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young, next‑generation fleet</a:t>
            </a:r>
            <a:r>
              <a:rPr lang="en-US" altLang="zh-CN" sz="963" dirty="0">
                <a:latin typeface="Arial" panose="020B0604020202020204" pitchFamily="34" charset="0"/>
                <a:cs typeface="Arial" panose="020B0604020202020204" pitchFamily="34" charset="0"/>
              </a:rPr>
              <a:t> with a sizable and well‑phased order backlog.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FC080E8-AF21-DD96-DBF5-AE06C2ABD1C8}"/>
              </a:ext>
            </a:extLst>
          </p:cNvPr>
          <p:cNvSpPr txBox="1"/>
          <p:nvPr/>
        </p:nvSpPr>
        <p:spPr>
          <a:xfrm>
            <a:off x="899743" y="4210045"/>
            <a:ext cx="2948962" cy="1537629"/>
          </a:xfrm>
          <a:prstGeom prst="rect">
            <a:avLst/>
          </a:prstGeom>
          <a:noFill/>
        </p:spPr>
        <p:txBody>
          <a:bodyPr wrap="square" lIns="48924" tIns="48924" rIns="48924" rtlCol="0" anchor="t">
            <a:noAutofit/>
          </a:bodyPr>
          <a:lstStyle/>
          <a:p>
            <a:pPr marL="127205" indent="-127205">
              <a:spcBef>
                <a:spcPts val="642"/>
              </a:spcBef>
              <a:buClr>
                <a:srgbClr val="F28B00"/>
              </a:buClr>
              <a:buFont typeface="Arial" panose="020B0604020202020204" pitchFamily="34" charset="0"/>
              <a:buChar char="•"/>
            </a:pPr>
            <a:r>
              <a:rPr lang="en-US" altLang="zh-CN" sz="963" dirty="0">
                <a:latin typeface="Arial" panose="020B0604020202020204" pitchFamily="34" charset="0"/>
                <a:cs typeface="Arial" panose="020B0604020202020204" pitchFamily="34" charset="0"/>
              </a:rPr>
              <a:t>Focused on </a:t>
            </a:r>
            <a:r>
              <a:rPr lang="en-US" altLang="zh-CN" sz="963" b="1" dirty="0">
                <a:solidFill>
                  <a:srgbClr val="F28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high‑end manufacturing and strategic emerging industries</a:t>
            </a:r>
            <a:r>
              <a:rPr lang="en-US" altLang="zh-CN" sz="963" dirty="0">
                <a:latin typeface="Arial" panose="020B0604020202020204" pitchFamily="34" charset="0"/>
                <a:cs typeface="Arial" panose="020B0604020202020204" pitchFamily="34" charset="0"/>
              </a:rPr>
              <a:t>, supporting industrial upgrading and new‑quality productive forces across China. </a:t>
            </a:r>
          </a:p>
          <a:p>
            <a:pPr marL="127205" indent="-127205">
              <a:spcBef>
                <a:spcPts val="642"/>
              </a:spcBef>
              <a:buClr>
                <a:srgbClr val="F28B00"/>
              </a:buClr>
              <a:buFont typeface="Arial" panose="020B0604020202020204" pitchFamily="34" charset="0"/>
              <a:buChar char="•"/>
            </a:pPr>
            <a:r>
              <a:rPr lang="en-US" altLang="zh-CN" sz="963" dirty="0">
                <a:latin typeface="Arial" panose="020B0604020202020204" pitchFamily="34" charset="0"/>
                <a:cs typeface="Arial" panose="020B0604020202020204" pitchFamily="34" charset="0"/>
              </a:rPr>
              <a:t>Maintains a broad nationwide footprint, serving clients along key industrial value chains through targeted, industry‑finance integrated leasing solutions.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7545A68-DD6D-16E9-4A37-7F013A7C9BE5}"/>
              </a:ext>
            </a:extLst>
          </p:cNvPr>
          <p:cNvSpPr txBox="1"/>
          <p:nvPr/>
        </p:nvSpPr>
        <p:spPr>
          <a:xfrm>
            <a:off x="551895" y="3651478"/>
            <a:ext cx="3408589" cy="533440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0800000" scaled="0"/>
          </a:gradFill>
          <a:effectLst>
            <a:outerShdw dist="38100" algn="r" rotWithShape="0">
              <a:schemeClr val="accent4"/>
            </a:outerShdw>
          </a:effectLst>
        </p:spPr>
        <p:txBody>
          <a:bodyPr wrap="square" rtlCol="0" anchor="ctr">
            <a:noAutofit/>
          </a:bodyPr>
          <a:lstStyle/>
          <a:p>
            <a:pPr algn="r"/>
            <a:r>
              <a:rPr lang="en-US" altLang="zh-CN" sz="1712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High-End Equipment </a:t>
            </a:r>
          </a:p>
          <a:p>
            <a:pPr algn="r"/>
            <a:r>
              <a:rPr lang="en-US" altLang="zh-CN" sz="1712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Leasing (20%)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037EEFA-7E5D-A9BC-5487-E32FD2181C62}"/>
              </a:ext>
            </a:extLst>
          </p:cNvPr>
          <p:cNvSpPr txBox="1"/>
          <p:nvPr/>
        </p:nvSpPr>
        <p:spPr>
          <a:xfrm>
            <a:off x="7631440" y="4403335"/>
            <a:ext cx="3113105" cy="574920"/>
          </a:xfrm>
          <a:prstGeom prst="rect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bg1"/>
              </a:gs>
            </a:gsLst>
          </a:gradFill>
          <a:effectLst>
            <a:outerShdw dist="38100" dir="10800000" algn="r" rotWithShape="0">
              <a:schemeClr val="accent3"/>
            </a:outerShdw>
          </a:effectLst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r>
              <a:rPr lang="en-US" altLang="zh-CN" sz="1712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Inclusive Finance and Others (15%)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1ABB85B-2040-B4F2-602E-033FB942E267}"/>
              </a:ext>
            </a:extLst>
          </p:cNvPr>
          <p:cNvSpPr txBox="1"/>
          <p:nvPr/>
        </p:nvSpPr>
        <p:spPr>
          <a:xfrm>
            <a:off x="7631439" y="5003381"/>
            <a:ext cx="3467848" cy="1024799"/>
          </a:xfrm>
          <a:prstGeom prst="rect">
            <a:avLst/>
          </a:prstGeom>
          <a:noFill/>
        </p:spPr>
        <p:txBody>
          <a:bodyPr wrap="square" lIns="48924" tIns="48924" rIns="48924" rtlCol="0" anchor="t">
            <a:noAutofit/>
          </a:bodyPr>
          <a:lstStyle/>
          <a:p>
            <a:pPr marL="127205" indent="-127205">
              <a:spcBef>
                <a:spcPts val="642"/>
              </a:spcBef>
              <a:buClr>
                <a:srgbClr val="7F7F7F"/>
              </a:buClr>
              <a:buFont typeface="Arial" panose="020B0604020202020204" pitchFamily="34" charset="0"/>
              <a:buChar char="•"/>
            </a:pPr>
            <a:r>
              <a:rPr lang="en-US" altLang="zh-CN" sz="963" dirty="0">
                <a:latin typeface="Arial" panose="020B0604020202020204" pitchFamily="34" charset="0"/>
                <a:cs typeface="Arial" panose="020B0604020202020204" pitchFamily="34" charset="0"/>
              </a:rPr>
              <a:t>A comprehensive inclusive finance platform covering </a:t>
            </a:r>
            <a:r>
              <a:rPr lang="en-US" altLang="zh-CN" sz="963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vehicles, construction machinery and agricultural equipment</a:t>
            </a:r>
          </a:p>
          <a:p>
            <a:pPr marL="127205" indent="-127205">
              <a:spcBef>
                <a:spcPts val="642"/>
              </a:spcBef>
              <a:buClr>
                <a:srgbClr val="7F7F7F"/>
              </a:buClr>
              <a:buFont typeface="Arial" panose="020B0604020202020204" pitchFamily="34" charset="0"/>
              <a:buChar char="•"/>
            </a:pPr>
            <a:r>
              <a:rPr lang="en-US" altLang="zh-CN" sz="963" dirty="0">
                <a:latin typeface="Arial" panose="020B0604020202020204" pitchFamily="34" charset="0"/>
                <a:cs typeface="Arial" panose="020B0604020202020204" pitchFamily="34" charset="0"/>
              </a:rPr>
              <a:t>Supported </a:t>
            </a:r>
            <a:r>
              <a:rPr lang="en-US" altLang="zh-CN" sz="963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200,000 end clients nationwide</a:t>
            </a:r>
            <a:r>
              <a:rPr lang="en-US" altLang="zh-CN" sz="963" dirty="0">
                <a:latin typeface="Arial" panose="020B0604020202020204" pitchFamily="34" charset="0"/>
                <a:cs typeface="Arial" panose="020B0604020202020204" pitchFamily="34" charset="0"/>
              </a:rPr>
              <a:t>, maintaining broad access across SMEs and individual operators</a:t>
            </a:r>
          </a:p>
        </p:txBody>
      </p:sp>
      <p:pic>
        <p:nvPicPr>
          <p:cNvPr id="57" name="图片 27" descr="LOGO">
            <a:extLst>
              <a:ext uri="{FF2B5EF4-FFF2-40B4-BE49-F238E27FC236}">
                <a16:creationId xmlns:a16="http://schemas.microsoft.com/office/drawing/2014/main" id="{1ED9D3F7-E91C-B56C-1658-62C421FC15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3373" y="3269467"/>
            <a:ext cx="1568475" cy="478013"/>
          </a:xfrm>
          <a:prstGeom prst="rect">
            <a:avLst/>
          </a:prstGeom>
        </p:spPr>
      </p:pic>
      <p:sp>
        <p:nvSpPr>
          <p:cNvPr id="189" name="Freeform: Shape 188">
            <a:extLst>
              <a:ext uri="{FF2B5EF4-FFF2-40B4-BE49-F238E27FC236}">
                <a16:creationId xmlns:a16="http://schemas.microsoft.com/office/drawing/2014/main" id="{B4AE2B23-18E9-AB44-F0E5-B23C42608FD4}"/>
              </a:ext>
            </a:extLst>
          </p:cNvPr>
          <p:cNvSpPr/>
          <p:nvPr/>
        </p:nvSpPr>
        <p:spPr>
          <a:xfrm flipV="1">
            <a:off x="7482619" y="2896303"/>
            <a:ext cx="348267" cy="48922"/>
          </a:xfrm>
          <a:custGeom>
            <a:avLst/>
            <a:gdLst>
              <a:gd name="connsiteX0" fmla="*/ 449580 w 449580"/>
              <a:gd name="connsiteY0" fmla="*/ 0 h 0"/>
              <a:gd name="connsiteX1" fmla="*/ 0 w 449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9580">
                <a:moveTo>
                  <a:pt x="449580" y="0"/>
                </a:moveTo>
                <a:lnTo>
                  <a:pt x="0" y="0"/>
                </a:lnTo>
              </a:path>
            </a:pathLst>
          </a:custGeom>
          <a:noFill/>
          <a:ln w="6350">
            <a:solidFill>
              <a:schemeClr val="accent2">
                <a:lumMod val="60000"/>
                <a:lumOff val="40000"/>
              </a:schemeClr>
            </a:solidFill>
            <a:prstDash val="dash"/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92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Freeform: Shape 189">
            <a:extLst>
              <a:ext uri="{FF2B5EF4-FFF2-40B4-BE49-F238E27FC236}">
                <a16:creationId xmlns:a16="http://schemas.microsoft.com/office/drawing/2014/main" id="{F0670B4C-E7AE-BE73-AEEB-4F204BF57A76}"/>
              </a:ext>
            </a:extLst>
          </p:cNvPr>
          <p:cNvSpPr/>
          <p:nvPr/>
        </p:nvSpPr>
        <p:spPr>
          <a:xfrm>
            <a:off x="6968453" y="4771278"/>
            <a:ext cx="639566" cy="48923"/>
          </a:xfrm>
          <a:custGeom>
            <a:avLst/>
            <a:gdLst>
              <a:gd name="connsiteX0" fmla="*/ 449580 w 449580"/>
              <a:gd name="connsiteY0" fmla="*/ 0 h 0"/>
              <a:gd name="connsiteX1" fmla="*/ 0 w 449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9580">
                <a:moveTo>
                  <a:pt x="449580" y="0"/>
                </a:moveTo>
                <a:lnTo>
                  <a:pt x="0" y="0"/>
                </a:lnTo>
              </a:path>
            </a:pathLst>
          </a:custGeom>
          <a:noFill/>
          <a:ln w="6350">
            <a:solidFill>
              <a:schemeClr val="accent3">
                <a:lumMod val="60000"/>
                <a:lumOff val="40000"/>
              </a:schemeClr>
            </a:solidFill>
            <a:prstDash val="dash"/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92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Freeform: Shape 190">
            <a:extLst>
              <a:ext uri="{FF2B5EF4-FFF2-40B4-BE49-F238E27FC236}">
                <a16:creationId xmlns:a16="http://schemas.microsoft.com/office/drawing/2014/main" id="{FDEE147D-C054-1C58-3D74-897C2C2364D8}"/>
              </a:ext>
            </a:extLst>
          </p:cNvPr>
          <p:cNvSpPr/>
          <p:nvPr/>
        </p:nvSpPr>
        <p:spPr>
          <a:xfrm flipH="1" flipV="1">
            <a:off x="3960484" y="3702866"/>
            <a:ext cx="304328" cy="221378"/>
          </a:xfrm>
          <a:custGeom>
            <a:avLst/>
            <a:gdLst>
              <a:gd name="connsiteX0" fmla="*/ 449580 w 449580"/>
              <a:gd name="connsiteY0" fmla="*/ 0 h 0"/>
              <a:gd name="connsiteX1" fmla="*/ 0 w 4495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9580">
                <a:moveTo>
                  <a:pt x="449580" y="0"/>
                </a:moveTo>
                <a:lnTo>
                  <a:pt x="0" y="0"/>
                </a:lnTo>
              </a:path>
            </a:pathLst>
          </a:custGeom>
          <a:noFill/>
          <a:ln w="6350">
            <a:solidFill>
              <a:schemeClr val="accent4"/>
            </a:solidFill>
            <a:prstDash val="dash"/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92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phic 12" descr="Airplane with solid fill">
            <a:extLst>
              <a:ext uri="{FF2B5EF4-FFF2-40B4-BE49-F238E27FC236}">
                <a16:creationId xmlns:a16="http://schemas.microsoft.com/office/drawing/2014/main" id="{EF35E6DF-EBE9-5308-99CC-4123C4B5428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87144" y="2573091"/>
            <a:ext cx="705879" cy="705879"/>
          </a:xfrm>
          <a:prstGeom prst="rect">
            <a:avLst/>
          </a:prstGeom>
        </p:spPr>
      </p:pic>
      <p:pic>
        <p:nvPicPr>
          <p:cNvPr id="15" name="Graphic 14" descr="Tug boat with solid fill">
            <a:extLst>
              <a:ext uri="{FF2B5EF4-FFF2-40B4-BE49-F238E27FC236}">
                <a16:creationId xmlns:a16="http://schemas.microsoft.com/office/drawing/2014/main" id="{C1D31FE6-8F40-780E-9B06-61A986AB34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06953" y="1907838"/>
            <a:ext cx="705879" cy="705879"/>
          </a:xfrm>
          <a:prstGeom prst="rect">
            <a:avLst/>
          </a:prstGeom>
        </p:spPr>
      </p:pic>
      <p:pic>
        <p:nvPicPr>
          <p:cNvPr id="17" name="Graphic 16" descr="Sustainability with solid fill">
            <a:extLst>
              <a:ext uri="{FF2B5EF4-FFF2-40B4-BE49-F238E27FC236}">
                <a16:creationId xmlns:a16="http://schemas.microsoft.com/office/drawing/2014/main" id="{834B04D7-8714-EDF5-9BEB-85521B9518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02334" y="2830219"/>
            <a:ext cx="705879" cy="705879"/>
          </a:xfrm>
          <a:prstGeom prst="rect">
            <a:avLst/>
          </a:prstGeom>
        </p:spPr>
      </p:pic>
      <p:pic>
        <p:nvPicPr>
          <p:cNvPr id="20" name="Graphic 19" descr="Single gear with solid fill">
            <a:extLst>
              <a:ext uri="{FF2B5EF4-FFF2-40B4-BE49-F238E27FC236}">
                <a16:creationId xmlns:a16="http://schemas.microsoft.com/office/drawing/2014/main" id="{6CA38EBB-EC59-BD57-20DF-E41BAC21E3D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57916" y="4069703"/>
            <a:ext cx="705879" cy="705879"/>
          </a:xfrm>
          <a:prstGeom prst="rect">
            <a:avLst/>
          </a:prstGeom>
        </p:spPr>
      </p:pic>
      <p:pic>
        <p:nvPicPr>
          <p:cNvPr id="27" name="Content Placeholder 25" descr="Coins with solid fill">
            <a:extLst>
              <a:ext uri="{FF2B5EF4-FFF2-40B4-BE49-F238E27FC236}">
                <a16:creationId xmlns:a16="http://schemas.microsoft.com/office/drawing/2014/main" id="{A9A98D15-0989-FAEF-1E0C-1C4D19D28AB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14697" y="4289277"/>
            <a:ext cx="639566" cy="63956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FFD3F64-DB95-120B-3CE7-E55F9B345D9D}"/>
              </a:ext>
            </a:extLst>
          </p:cNvPr>
          <p:cNvSpPr txBox="1"/>
          <p:nvPr/>
        </p:nvSpPr>
        <p:spPr>
          <a:xfrm>
            <a:off x="4774112" y="5756392"/>
            <a:ext cx="844782" cy="14818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lIns="0" tIns="0" rIns="0" bIns="0" rtlCol="0" anchor="t">
            <a:spAutoFit/>
          </a:bodyPr>
          <a:lstStyle/>
          <a:p>
            <a:pPr algn="ctr">
              <a:spcBef>
                <a:spcPts val="428"/>
              </a:spcBef>
            </a:pPr>
            <a:r>
              <a:rPr lang="en-US" altLang="zh-TW" sz="963" b="1"/>
              <a:t>USD Business</a:t>
            </a:r>
            <a:endParaRPr lang="en-US" sz="963" b="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58FC43-3152-9873-E8C4-18D1DF34C390}"/>
              </a:ext>
            </a:extLst>
          </p:cNvPr>
          <p:cNvSpPr txBox="1"/>
          <p:nvPr/>
        </p:nvSpPr>
        <p:spPr>
          <a:xfrm>
            <a:off x="6061816" y="5756392"/>
            <a:ext cx="865622" cy="14818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lIns="0" tIns="0" rIns="0" bIns="0" rtlCol="0" anchor="t">
            <a:spAutoFit/>
          </a:bodyPr>
          <a:lstStyle/>
          <a:p>
            <a:pPr algn="ctr">
              <a:spcBef>
                <a:spcPts val="428"/>
              </a:spcBef>
            </a:pPr>
            <a:r>
              <a:rPr lang="en-US" altLang="zh-TW" sz="963" b="1"/>
              <a:t>RMB Business</a:t>
            </a:r>
            <a:endParaRPr lang="en-US" sz="963" b="1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AAAC71-FDB4-678A-2A2C-E83B0E524AB3}"/>
              </a:ext>
            </a:extLst>
          </p:cNvPr>
          <p:cNvSpPr txBox="1"/>
          <p:nvPr/>
        </p:nvSpPr>
        <p:spPr>
          <a:xfrm>
            <a:off x="5003341" y="5919473"/>
            <a:ext cx="386324" cy="23051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lIns="0" tIns="0" rIns="0" bIns="0" rtlCol="0" anchor="t">
            <a:spAutoFit/>
          </a:bodyPr>
          <a:lstStyle/>
          <a:p>
            <a:pPr algn="ctr">
              <a:spcBef>
                <a:spcPts val="428"/>
              </a:spcBef>
            </a:pPr>
            <a:r>
              <a:rPr lang="en-US" altLang="zh-TW" sz="1498" b="1" dirty="0">
                <a:solidFill>
                  <a:schemeClr val="accent2"/>
                </a:solidFill>
              </a:rPr>
              <a:t>43%</a:t>
            </a:r>
            <a:endParaRPr lang="en-US" sz="1498" b="1" dirty="0">
              <a:solidFill>
                <a:schemeClr val="accent2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6D444AA-A00E-01F8-B8E1-EDE87939DE81}"/>
              </a:ext>
            </a:extLst>
          </p:cNvPr>
          <p:cNvSpPr txBox="1"/>
          <p:nvPr/>
        </p:nvSpPr>
        <p:spPr>
          <a:xfrm>
            <a:off x="6301467" y="5919473"/>
            <a:ext cx="386324" cy="23051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lIns="0" tIns="0" rIns="0" bIns="0" rtlCol="0" anchor="t">
            <a:spAutoFit/>
          </a:bodyPr>
          <a:lstStyle/>
          <a:p>
            <a:pPr algn="ctr">
              <a:spcBef>
                <a:spcPts val="428"/>
              </a:spcBef>
            </a:pPr>
            <a:r>
              <a:rPr lang="en-US" altLang="zh-TW" sz="1498" b="1" dirty="0">
                <a:solidFill>
                  <a:schemeClr val="accent1"/>
                </a:solidFill>
              </a:rPr>
              <a:t>57%</a:t>
            </a:r>
            <a:endParaRPr lang="en-US" sz="1498" b="1" dirty="0">
              <a:solidFill>
                <a:schemeClr val="accent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ED5959-9D8F-1043-326F-F834CB905F76}"/>
              </a:ext>
            </a:extLst>
          </p:cNvPr>
          <p:cNvSpPr txBox="1"/>
          <p:nvPr/>
        </p:nvSpPr>
        <p:spPr>
          <a:xfrm>
            <a:off x="5767810" y="5863188"/>
            <a:ext cx="230832" cy="16466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lIns="0" tIns="0" rIns="0" bIns="0" rtlCol="0" anchor="t">
            <a:spAutoFit/>
          </a:bodyPr>
          <a:lstStyle/>
          <a:p>
            <a:pPr>
              <a:spcBef>
                <a:spcPts val="428"/>
              </a:spcBef>
            </a:pPr>
            <a:r>
              <a:rPr lang="en-US" sz="1070" b="1" dirty="0" err="1">
                <a:solidFill>
                  <a:schemeClr val="tx2"/>
                </a:solidFill>
              </a:rPr>
              <a:t>v.s</a:t>
            </a:r>
            <a:r>
              <a:rPr lang="en-US" sz="1070" b="1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3272680-B51B-E62A-8FB2-94CAD92477D5}"/>
              </a:ext>
            </a:extLst>
          </p:cNvPr>
          <p:cNvSpPr/>
          <p:nvPr/>
        </p:nvSpPr>
        <p:spPr>
          <a:xfrm flipH="1">
            <a:off x="3961838" y="1370381"/>
            <a:ext cx="1095081" cy="706416"/>
          </a:xfrm>
          <a:custGeom>
            <a:avLst/>
            <a:gdLst>
              <a:gd name="connsiteX0" fmla="*/ 0 w 955040"/>
              <a:gd name="connsiteY0" fmla="*/ 416560 h 416560"/>
              <a:gd name="connsiteX1" fmla="*/ 0 w 955040"/>
              <a:gd name="connsiteY1" fmla="*/ 0 h 416560"/>
              <a:gd name="connsiteX2" fmla="*/ 955040 w 955040"/>
              <a:gd name="connsiteY2" fmla="*/ 0 h 41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5040" h="416560">
                <a:moveTo>
                  <a:pt x="0" y="416560"/>
                </a:moveTo>
                <a:lnTo>
                  <a:pt x="0" y="0"/>
                </a:lnTo>
                <a:lnTo>
                  <a:pt x="955040" y="0"/>
                </a:lnTo>
              </a:path>
            </a:pathLst>
          </a:custGeom>
          <a:noFill/>
          <a:ln w="6350">
            <a:solidFill>
              <a:schemeClr val="accent5"/>
            </a:solidFill>
            <a:prstDash val="dash"/>
            <a:head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92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D88EF5-ABCF-1A7E-2C1B-77517BA6EA87}"/>
              </a:ext>
            </a:extLst>
          </p:cNvPr>
          <p:cNvSpPr txBox="1"/>
          <p:nvPr/>
        </p:nvSpPr>
        <p:spPr>
          <a:xfrm>
            <a:off x="1068895" y="6097595"/>
            <a:ext cx="2633169" cy="14818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/>
          <a:p>
            <a:pPr>
              <a:spcBef>
                <a:spcPts val="428"/>
              </a:spcBef>
            </a:pPr>
            <a:r>
              <a:rPr lang="en-US" sz="963" b="1" i="1">
                <a:solidFill>
                  <a:schemeClr val="accent1"/>
                </a:solidFill>
              </a:rPr>
              <a:t>(%) represents leasing asset contribution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5606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3C101-0265-EBBB-439A-239AD0CA6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E509C86-72FD-7E3E-766B-07966E569EFD}"/>
              </a:ext>
            </a:extLst>
          </p:cNvPr>
          <p:cNvGrpSpPr/>
          <p:nvPr/>
        </p:nvGrpSpPr>
        <p:grpSpPr>
          <a:xfrm>
            <a:off x="67989" y="859819"/>
            <a:ext cx="12056023" cy="5882839"/>
            <a:chOff x="352425" y="740991"/>
            <a:chExt cx="11607800" cy="5664124"/>
          </a:xfrm>
        </p:grpSpPr>
        <p:pic>
          <p:nvPicPr>
            <p:cNvPr id="7" name="Picture 6" descr="A map of the world&#10;&#10;AI-generated content may be incorrect.">
              <a:extLst>
                <a:ext uri="{FF2B5EF4-FFF2-40B4-BE49-F238E27FC236}">
                  <a16:creationId xmlns:a16="http://schemas.microsoft.com/office/drawing/2014/main" id="{E0241020-AEB7-85A6-76EE-2A773614E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9777" t="15300" r="9175" b="10885"/>
            <a:stretch/>
          </p:blipFill>
          <p:spPr>
            <a:xfrm>
              <a:off x="352425" y="740991"/>
              <a:ext cx="11607800" cy="5664124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12BC35D-E11C-FD9A-0BC2-8BB60418AAE3}"/>
                </a:ext>
              </a:extLst>
            </p:cNvPr>
            <p:cNvSpPr/>
            <p:nvPr/>
          </p:nvSpPr>
          <p:spPr>
            <a:xfrm>
              <a:off x="8057648" y="1778830"/>
              <a:ext cx="2306043" cy="2182424"/>
            </a:xfrm>
            <a:prstGeom prst="ellipse">
              <a:avLst/>
            </a:prstGeom>
            <a:solidFill>
              <a:srgbClr val="876D4B">
                <a:alpha val="10000"/>
              </a:srgbClr>
            </a:solidFill>
            <a:ln w="19050">
              <a:solidFill>
                <a:srgbClr val="876D4B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92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751F649-EC58-00DF-70D8-1F94E8281013}"/>
                </a:ext>
              </a:extLst>
            </p:cNvPr>
            <p:cNvGrpSpPr/>
            <p:nvPr/>
          </p:nvGrpSpPr>
          <p:grpSpPr>
            <a:xfrm>
              <a:off x="5461236" y="1806687"/>
              <a:ext cx="2331851" cy="2371287"/>
              <a:chOff x="3215159" y="-96626"/>
              <a:chExt cx="1722516" cy="1752801"/>
            </a:xfrm>
            <a:solidFill>
              <a:srgbClr val="E7E6E6"/>
            </a:solidFill>
          </p:grpSpPr>
          <p:sp>
            <p:nvSpPr>
              <p:cNvPr id="302" name="Oval 301">
                <a:extLst>
                  <a:ext uri="{FF2B5EF4-FFF2-40B4-BE49-F238E27FC236}">
                    <a16:creationId xmlns:a16="http://schemas.microsoft.com/office/drawing/2014/main" id="{144E419F-1809-09EA-AE40-65DC609C7EA6}"/>
                  </a:ext>
                </a:extLst>
              </p:cNvPr>
              <p:cNvSpPr/>
              <p:nvPr/>
            </p:nvSpPr>
            <p:spPr>
              <a:xfrm>
                <a:off x="3215159" y="-96626"/>
                <a:ext cx="1722516" cy="1752801"/>
              </a:xfrm>
              <a:prstGeom prst="ellipse">
                <a:avLst/>
              </a:prstGeom>
              <a:solidFill>
                <a:srgbClr val="876D4B">
                  <a:alpha val="10000"/>
                </a:srgbClr>
              </a:solidFill>
              <a:ln w="19050">
                <a:solidFill>
                  <a:srgbClr val="876D4B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926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3" name="Oval 4">
                <a:extLst>
                  <a:ext uri="{FF2B5EF4-FFF2-40B4-BE49-F238E27FC236}">
                    <a16:creationId xmlns:a16="http://schemas.microsoft.com/office/drawing/2014/main" id="{E34C8398-5D16-CCC6-9818-C7D2AC8B08F6}"/>
                  </a:ext>
                </a:extLst>
              </p:cNvPr>
              <p:cNvSpPr txBox="1"/>
              <p:nvPr/>
            </p:nvSpPr>
            <p:spPr>
              <a:xfrm>
                <a:off x="3607972" y="62307"/>
                <a:ext cx="968556" cy="29878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>
                <a:defPPr>
                  <a:defRPr lang="en-US"/>
                </a:defPPr>
              </a:lstStyle>
              <a:p>
                <a:pPr algn="ctr"/>
                <a:r>
                  <a:rPr lang="en-US" altLang="zh-CN" sz="1498" b="1" u="sng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EMEA</a:t>
                </a:r>
                <a:endParaRPr lang="fr-FR" sz="1498" b="1" u="sng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AC251C4-7C0D-5A9D-10A8-29BD85ABF31B}"/>
                </a:ext>
              </a:extLst>
            </p:cNvPr>
            <p:cNvSpPr/>
            <p:nvPr/>
          </p:nvSpPr>
          <p:spPr>
            <a:xfrm>
              <a:off x="2090214" y="2422713"/>
              <a:ext cx="2116753" cy="2080223"/>
            </a:xfrm>
            <a:prstGeom prst="ellipse">
              <a:avLst/>
            </a:prstGeom>
            <a:solidFill>
              <a:srgbClr val="876D4B">
                <a:alpha val="10000"/>
              </a:srgbClr>
            </a:solidFill>
            <a:ln w="19050">
              <a:solidFill>
                <a:srgbClr val="876D4B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92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2CBDF25-5F14-EA5B-257C-77F696F6E29F}"/>
                </a:ext>
              </a:extLst>
            </p:cNvPr>
            <p:cNvGrpSpPr/>
            <p:nvPr/>
          </p:nvGrpSpPr>
          <p:grpSpPr>
            <a:xfrm>
              <a:off x="2422537" y="2662695"/>
              <a:ext cx="1389511" cy="1298993"/>
              <a:chOff x="2961423" y="2977879"/>
              <a:chExt cx="1389511" cy="1298993"/>
            </a:xfrm>
          </p:grpSpPr>
          <p:sp>
            <p:nvSpPr>
              <p:cNvPr id="285" name="Oval 4">
                <a:extLst>
                  <a:ext uri="{FF2B5EF4-FFF2-40B4-BE49-F238E27FC236}">
                    <a16:creationId xmlns:a16="http://schemas.microsoft.com/office/drawing/2014/main" id="{F61F8DAD-F53A-65D0-3CE5-E456217BA30B}"/>
                  </a:ext>
                </a:extLst>
              </p:cNvPr>
              <p:cNvSpPr txBox="1"/>
              <p:nvPr/>
            </p:nvSpPr>
            <p:spPr>
              <a:xfrm>
                <a:off x="3038455" y="2977879"/>
                <a:ext cx="1312479" cy="1298993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7565" tIns="47565" rIns="47565" bIns="47565" numCol="1" spcCol="1270" anchor="t" anchorCtr="0">
                <a:noAutofit/>
              </a:bodyPr>
              <a:lstStyle/>
              <a:p>
                <a:pPr algn="ctr"/>
                <a:r>
                  <a:rPr lang="en-US" altLang="zh-CN" sz="1284" b="1" u="sng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AMERICAS</a:t>
                </a:r>
                <a:r>
                  <a:rPr lang="en-US" sz="1284" b="1" u="sng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grpSp>
            <p:nvGrpSpPr>
              <p:cNvPr id="286" name="Group 285">
                <a:extLst>
                  <a:ext uri="{FF2B5EF4-FFF2-40B4-BE49-F238E27FC236}">
                    <a16:creationId xmlns:a16="http://schemas.microsoft.com/office/drawing/2014/main" id="{5D4ACDDB-AED5-2FEA-2E0C-67E2A4ACAB17}"/>
                  </a:ext>
                </a:extLst>
              </p:cNvPr>
              <p:cNvGrpSpPr/>
              <p:nvPr/>
            </p:nvGrpSpPr>
            <p:grpSpPr>
              <a:xfrm>
                <a:off x="2961423" y="3312304"/>
                <a:ext cx="1316637" cy="679846"/>
                <a:chOff x="2961423" y="3312304"/>
                <a:chExt cx="1316637" cy="679846"/>
              </a:xfrm>
            </p:grpSpPr>
            <p:pic>
              <p:nvPicPr>
                <p:cNvPr id="287" name="Picture 286">
                  <a:extLst>
                    <a:ext uri="{FF2B5EF4-FFF2-40B4-BE49-F238E27FC236}">
                      <a16:creationId xmlns:a16="http://schemas.microsoft.com/office/drawing/2014/main" id="{09830B42-28D4-E3DF-EC1E-CA4700927F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93759" y="3572361"/>
                  <a:ext cx="238125" cy="182880"/>
                </a:xfrm>
                <a:prstGeom prst="rect">
                  <a:avLst/>
                </a:prstGeom>
              </p:spPr>
            </p:pic>
            <p:pic>
              <p:nvPicPr>
                <p:cNvPr id="288" name="Picture 287">
                  <a:extLst>
                    <a:ext uri="{FF2B5EF4-FFF2-40B4-BE49-F238E27FC236}">
                      <a16:creationId xmlns:a16="http://schemas.microsoft.com/office/drawing/2014/main" id="{EF987352-3B1D-AA67-3467-A7397FF028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040849" y="3572542"/>
                  <a:ext cx="238125" cy="182880"/>
                </a:xfrm>
                <a:prstGeom prst="rect">
                  <a:avLst/>
                </a:prstGeom>
              </p:spPr>
            </p:pic>
            <p:pic>
              <p:nvPicPr>
                <p:cNvPr id="289" name="Picture 288">
                  <a:extLst>
                    <a:ext uri="{FF2B5EF4-FFF2-40B4-BE49-F238E27FC236}">
                      <a16:creationId xmlns:a16="http://schemas.microsoft.com/office/drawing/2014/main" id="{F24C8DD0-AE64-CC90-D47B-B38E5656A8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rcRect/>
                <a:stretch/>
              </p:blipFill>
              <p:spPr>
                <a:xfrm>
                  <a:off x="3264856" y="3567572"/>
                  <a:ext cx="238125" cy="182880"/>
                </a:xfrm>
                <a:prstGeom prst="rect">
                  <a:avLst/>
                </a:prstGeom>
              </p:spPr>
            </p:pic>
            <p:pic>
              <p:nvPicPr>
                <p:cNvPr id="290" name="Picture 289">
                  <a:extLst>
                    <a:ext uri="{FF2B5EF4-FFF2-40B4-BE49-F238E27FC236}">
                      <a16:creationId xmlns:a16="http://schemas.microsoft.com/office/drawing/2014/main" id="{21ADA4EE-0FF4-1ABC-42F0-5BEF5B1981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888646" y="3809269"/>
                  <a:ext cx="238125" cy="182881"/>
                </a:xfrm>
                <a:prstGeom prst="rect">
                  <a:avLst/>
                </a:prstGeom>
              </p:spPr>
            </p:pic>
            <p:pic>
              <p:nvPicPr>
                <p:cNvPr id="291" name="Picture 290">
                  <a:extLst>
                    <a:ext uri="{FF2B5EF4-FFF2-40B4-BE49-F238E27FC236}">
                      <a16:creationId xmlns:a16="http://schemas.microsoft.com/office/drawing/2014/main" id="{7F66248F-EC04-9FEA-A78B-EF9F9B6B30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15789" y="3317818"/>
                  <a:ext cx="238125" cy="182880"/>
                </a:xfrm>
                <a:prstGeom prst="rect">
                  <a:avLst/>
                </a:prstGeom>
              </p:spPr>
            </p:pic>
            <p:pic>
              <p:nvPicPr>
                <p:cNvPr id="292" name="Picture 291">
                  <a:extLst>
                    <a:ext uri="{FF2B5EF4-FFF2-40B4-BE49-F238E27FC236}">
                      <a16:creationId xmlns:a16="http://schemas.microsoft.com/office/drawing/2014/main" id="{A66EF093-AA5B-C28F-6F91-13B9989D12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61423" y="3808548"/>
                  <a:ext cx="238125" cy="182880"/>
                </a:xfrm>
                <a:prstGeom prst="rect">
                  <a:avLst/>
                </a:prstGeom>
              </p:spPr>
            </p:pic>
            <p:pic>
              <p:nvPicPr>
                <p:cNvPr id="293" name="Picture 292" descr="A brown bear is looking at the camera&#10;&#10;Description automatically generated">
                  <a:extLst>
                    <a:ext uri="{FF2B5EF4-FFF2-40B4-BE49-F238E27FC236}">
                      <a16:creationId xmlns:a16="http://schemas.microsoft.com/office/drawing/2014/main" id="{1F58F89B-871E-126B-26E8-3E255D1B4E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74943" y="3312304"/>
                  <a:ext cx="238125" cy="182880"/>
                </a:xfrm>
                <a:prstGeom prst="rect">
                  <a:avLst/>
                </a:prstGeom>
              </p:spPr>
            </p:pic>
            <p:pic>
              <p:nvPicPr>
                <p:cNvPr id="294" name="Picture 293">
                  <a:extLst>
                    <a:ext uri="{FF2B5EF4-FFF2-40B4-BE49-F238E27FC236}">
                      <a16:creationId xmlns:a16="http://schemas.microsoft.com/office/drawing/2014/main" id="{441636DB-493C-3F78-9A06-F109DA0E1C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639003" y="3799828"/>
                  <a:ext cx="238125" cy="182880"/>
                </a:xfrm>
                <a:prstGeom prst="rect">
                  <a:avLst/>
                </a:prstGeom>
              </p:spPr>
            </p:pic>
            <p:pic>
              <p:nvPicPr>
                <p:cNvPr id="295" name="Picture 294">
                  <a:extLst>
                    <a:ext uri="{FF2B5EF4-FFF2-40B4-BE49-F238E27FC236}">
                      <a16:creationId xmlns:a16="http://schemas.microsoft.com/office/drawing/2014/main" id="{6F435C52-D52A-1041-2A8A-1BFEE7BB13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rcRect/>
                <a:stretch/>
              </p:blipFill>
              <p:spPr>
                <a:xfrm>
                  <a:off x="3420897" y="3804832"/>
                  <a:ext cx="238125" cy="182880"/>
                </a:xfrm>
                <a:prstGeom prst="rect">
                  <a:avLst/>
                </a:prstGeom>
              </p:spPr>
            </p:pic>
            <p:pic>
              <p:nvPicPr>
                <p:cNvPr id="296" name="Picture 295">
                  <a:extLst>
                    <a:ext uri="{FF2B5EF4-FFF2-40B4-BE49-F238E27FC236}">
                      <a16:creationId xmlns:a16="http://schemas.microsoft.com/office/drawing/2014/main" id="{5D73504A-0D21-6C3A-187A-F06ED96A99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39935" y="3326974"/>
                  <a:ext cx="238125" cy="182880"/>
                </a:xfrm>
                <a:prstGeom prst="rect">
                  <a:avLst/>
                </a:prstGeom>
              </p:spPr>
            </p:pic>
            <p:pic>
              <p:nvPicPr>
                <p:cNvPr id="297" name="Picture 296">
                  <a:extLst>
                    <a:ext uri="{FF2B5EF4-FFF2-40B4-BE49-F238E27FC236}">
                      <a16:creationId xmlns:a16="http://schemas.microsoft.com/office/drawing/2014/main" id="{6B266D5C-DC7D-65B9-9AD7-9F3EFFC985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rcRect/>
                <a:stretch/>
              </p:blipFill>
              <p:spPr>
                <a:xfrm>
                  <a:off x="3940917" y="3563017"/>
                  <a:ext cx="238125" cy="182880"/>
                </a:xfrm>
                <a:prstGeom prst="rect">
                  <a:avLst/>
                </a:prstGeom>
              </p:spPr>
            </p:pic>
            <p:pic>
              <p:nvPicPr>
                <p:cNvPr id="298" name="Picture 297">
                  <a:extLst>
                    <a:ext uri="{FF2B5EF4-FFF2-40B4-BE49-F238E27FC236}">
                      <a16:creationId xmlns:a16="http://schemas.microsoft.com/office/drawing/2014/main" id="{BBA02169-F696-FBE8-C002-4D1C6375F9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083252" y="3313716"/>
                  <a:ext cx="238125" cy="182880"/>
                </a:xfrm>
                <a:prstGeom prst="rect">
                  <a:avLst/>
                </a:prstGeom>
              </p:spPr>
            </p:pic>
            <p:pic>
              <p:nvPicPr>
                <p:cNvPr id="299" name="Picture 298">
                  <a:extLst>
                    <a:ext uri="{FF2B5EF4-FFF2-40B4-BE49-F238E27FC236}">
                      <a16:creationId xmlns:a16="http://schemas.microsoft.com/office/drawing/2014/main" id="{9EB182F1-7E7F-C6CB-6F68-740C12B285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91160" y="3806690"/>
                  <a:ext cx="238125" cy="182880"/>
                </a:xfrm>
                <a:prstGeom prst="rect">
                  <a:avLst/>
                </a:prstGeom>
              </p:spPr>
            </p:pic>
            <p:pic>
              <p:nvPicPr>
                <p:cNvPr id="300" name="Picture 299">
                  <a:extLst>
                    <a:ext uri="{FF2B5EF4-FFF2-40B4-BE49-F238E27FC236}">
                      <a16:creationId xmlns:a16="http://schemas.microsoft.com/office/drawing/2014/main" id="{4C5735CD-E7BF-2EA1-4CB6-EDA5B0C664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20074" y="3566174"/>
                  <a:ext cx="238125" cy="182880"/>
                </a:xfrm>
                <a:prstGeom prst="rect">
                  <a:avLst/>
                </a:prstGeom>
              </p:spPr>
            </p:pic>
            <p:pic>
              <p:nvPicPr>
                <p:cNvPr id="301" name="Picture 300">
                  <a:extLst>
                    <a:ext uri="{FF2B5EF4-FFF2-40B4-BE49-F238E27FC236}">
                      <a16:creationId xmlns:a16="http://schemas.microsoft.com/office/drawing/2014/main" id="{08C85039-82D9-711C-9DF6-BC0DDAD530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829640" y="3316406"/>
                  <a:ext cx="238125" cy="18288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32FBC95-B0EA-F9EA-C1F1-212F3719444B}"/>
                </a:ext>
              </a:extLst>
            </p:cNvPr>
            <p:cNvGrpSpPr/>
            <p:nvPr/>
          </p:nvGrpSpPr>
          <p:grpSpPr>
            <a:xfrm>
              <a:off x="5763725" y="2455280"/>
              <a:ext cx="1567383" cy="893605"/>
              <a:chOff x="5793820" y="2432985"/>
              <a:chExt cx="1567383" cy="893605"/>
            </a:xfrm>
          </p:grpSpPr>
          <p:pic>
            <p:nvPicPr>
              <p:cNvPr id="256" name="Picture 255">
                <a:extLst>
                  <a:ext uri="{FF2B5EF4-FFF2-40B4-BE49-F238E27FC236}">
                    <a16:creationId xmlns:a16="http://schemas.microsoft.com/office/drawing/2014/main" id="{ECDE7E87-6B54-B370-91E1-A911E71131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58065" y="2436219"/>
                <a:ext cx="238125" cy="182880"/>
              </a:xfrm>
              <a:prstGeom prst="rect">
                <a:avLst/>
              </a:prstGeom>
            </p:spPr>
          </p:pic>
          <p:grpSp>
            <p:nvGrpSpPr>
              <p:cNvPr id="257" name="Group 256">
                <a:extLst>
                  <a:ext uri="{FF2B5EF4-FFF2-40B4-BE49-F238E27FC236}">
                    <a16:creationId xmlns:a16="http://schemas.microsoft.com/office/drawing/2014/main" id="{96F39203-6D5C-A863-AB87-11BD760ABEAA}"/>
                  </a:ext>
                </a:extLst>
              </p:cNvPr>
              <p:cNvGrpSpPr/>
              <p:nvPr/>
            </p:nvGrpSpPr>
            <p:grpSpPr>
              <a:xfrm>
                <a:off x="5793820" y="2432985"/>
                <a:ext cx="1567383" cy="893605"/>
                <a:chOff x="5620696" y="2415444"/>
                <a:chExt cx="1567383" cy="893605"/>
              </a:xfrm>
            </p:grpSpPr>
            <p:pic>
              <p:nvPicPr>
                <p:cNvPr id="258" name="Picture 257">
                  <a:extLst>
                    <a:ext uri="{FF2B5EF4-FFF2-40B4-BE49-F238E27FC236}">
                      <a16:creationId xmlns:a16="http://schemas.microsoft.com/office/drawing/2014/main" id="{82265AD5-C74E-48C9-A957-68ACD5E433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/>
                <a:srcRect/>
                <a:stretch/>
              </p:blipFill>
              <p:spPr>
                <a:xfrm>
                  <a:off x="5746941" y="2415444"/>
                  <a:ext cx="242336" cy="186114"/>
                </a:xfrm>
                <a:prstGeom prst="rect">
                  <a:avLst/>
                </a:prstGeom>
              </p:spPr>
            </p:pic>
            <p:pic>
              <p:nvPicPr>
                <p:cNvPr id="259" name="Picture 258">
                  <a:extLst>
                    <a:ext uri="{FF2B5EF4-FFF2-40B4-BE49-F238E27FC236}">
                      <a16:creationId xmlns:a16="http://schemas.microsoft.com/office/drawing/2014/main" id="{3CB9DF26-D574-B83E-B6CB-C4AEB1F4A0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/>
                <a:srcRect/>
                <a:stretch/>
              </p:blipFill>
              <p:spPr>
                <a:xfrm>
                  <a:off x="5982834" y="2418678"/>
                  <a:ext cx="238125" cy="182880"/>
                </a:xfrm>
                <a:prstGeom prst="rect">
                  <a:avLst/>
                </a:prstGeom>
              </p:spPr>
            </p:pic>
            <p:pic>
              <p:nvPicPr>
                <p:cNvPr id="261" name="Picture 260">
                  <a:extLst>
                    <a:ext uri="{FF2B5EF4-FFF2-40B4-BE49-F238E27FC236}">
                      <a16:creationId xmlns:a16="http://schemas.microsoft.com/office/drawing/2014/main" id="{8128752E-BE0B-0EE4-6958-9F8DD0909C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10182" y="3125985"/>
                  <a:ext cx="238125" cy="182880"/>
                </a:xfrm>
                <a:prstGeom prst="rect">
                  <a:avLst/>
                </a:prstGeom>
              </p:spPr>
            </p:pic>
            <p:pic>
              <p:nvPicPr>
                <p:cNvPr id="262" name="Picture 261">
                  <a:extLst>
                    <a:ext uri="{FF2B5EF4-FFF2-40B4-BE49-F238E27FC236}">
                      <a16:creationId xmlns:a16="http://schemas.microsoft.com/office/drawing/2014/main" id="{B5861871-0F39-7267-82D8-7DD540BD95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45128" y="2419361"/>
                  <a:ext cx="238125" cy="182880"/>
                </a:xfrm>
                <a:prstGeom prst="rect">
                  <a:avLst/>
                </a:prstGeom>
              </p:spPr>
            </p:pic>
            <p:pic>
              <p:nvPicPr>
                <p:cNvPr id="263" name="Picture 262">
                  <a:extLst>
                    <a:ext uri="{FF2B5EF4-FFF2-40B4-BE49-F238E27FC236}">
                      <a16:creationId xmlns:a16="http://schemas.microsoft.com/office/drawing/2014/main" id="{BB99D98E-A62C-B583-462F-2DF0CD5102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/>
                <a:srcRect/>
                <a:stretch/>
              </p:blipFill>
              <p:spPr>
                <a:xfrm>
                  <a:off x="5835453" y="3094488"/>
                  <a:ext cx="238125" cy="182880"/>
                </a:xfrm>
                <a:prstGeom prst="rect">
                  <a:avLst/>
                </a:prstGeom>
              </p:spPr>
            </p:pic>
            <p:pic>
              <p:nvPicPr>
                <p:cNvPr id="264" name="Picture 263">
                  <a:extLst>
                    <a:ext uri="{FF2B5EF4-FFF2-40B4-BE49-F238E27FC236}">
                      <a16:creationId xmlns:a16="http://schemas.microsoft.com/office/drawing/2014/main" id="{E5A0BCD5-87DB-65B0-9434-7C0814724F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/>
                <a:srcRect/>
                <a:stretch/>
              </p:blipFill>
              <p:spPr>
                <a:xfrm>
                  <a:off x="6736968" y="2876313"/>
                  <a:ext cx="238125" cy="182880"/>
                </a:xfrm>
                <a:prstGeom prst="rect">
                  <a:avLst/>
                </a:prstGeom>
              </p:spPr>
            </p:pic>
            <p:pic>
              <p:nvPicPr>
                <p:cNvPr id="265" name="Picture 264">
                  <a:extLst>
                    <a:ext uri="{FF2B5EF4-FFF2-40B4-BE49-F238E27FC236}">
                      <a16:creationId xmlns:a16="http://schemas.microsoft.com/office/drawing/2014/main" id="{7043DD40-4DC5-AA0E-C495-A77E86A2CD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9"/>
                <a:srcRect/>
                <a:stretch/>
              </p:blipFill>
              <p:spPr>
                <a:xfrm>
                  <a:off x="6267677" y="3117215"/>
                  <a:ext cx="238125" cy="182880"/>
                </a:xfrm>
                <a:prstGeom prst="rect">
                  <a:avLst/>
                </a:prstGeom>
              </p:spPr>
            </p:pic>
            <p:pic>
              <p:nvPicPr>
                <p:cNvPr id="266" name="Picture 265">
                  <a:extLst>
                    <a:ext uri="{FF2B5EF4-FFF2-40B4-BE49-F238E27FC236}">
                      <a16:creationId xmlns:a16="http://schemas.microsoft.com/office/drawing/2014/main" id="{3BBFBD4D-53F0-F3F5-3E8C-8D2D524F9E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8085" y="2895441"/>
                  <a:ext cx="238125" cy="182880"/>
                </a:xfrm>
                <a:prstGeom prst="rect">
                  <a:avLst/>
                </a:prstGeom>
              </p:spPr>
            </p:pic>
            <p:pic>
              <p:nvPicPr>
                <p:cNvPr id="267" name="Picture 266">
                  <a:extLst>
                    <a:ext uri="{FF2B5EF4-FFF2-40B4-BE49-F238E27FC236}">
                      <a16:creationId xmlns:a16="http://schemas.microsoft.com/office/drawing/2014/main" id="{0D206D1E-8675-52BA-2D16-253071B5E0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564761" y="2655090"/>
                  <a:ext cx="238125" cy="182880"/>
                </a:xfrm>
                <a:prstGeom prst="rect">
                  <a:avLst/>
                </a:prstGeom>
              </p:spPr>
            </p:pic>
            <p:pic>
              <p:nvPicPr>
                <p:cNvPr id="268" name="Picture 267">
                  <a:extLst>
                    <a:ext uri="{FF2B5EF4-FFF2-40B4-BE49-F238E27FC236}">
                      <a16:creationId xmlns:a16="http://schemas.microsoft.com/office/drawing/2014/main" id="{8BB035A2-F8AC-F706-85F2-7C02C43C6C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82665" y="2647327"/>
                  <a:ext cx="238124" cy="182880"/>
                </a:xfrm>
                <a:prstGeom prst="rect">
                  <a:avLst/>
                </a:prstGeom>
              </p:spPr>
            </p:pic>
            <p:pic>
              <p:nvPicPr>
                <p:cNvPr id="269" name="Picture 268">
                  <a:extLst>
                    <a:ext uri="{FF2B5EF4-FFF2-40B4-BE49-F238E27FC236}">
                      <a16:creationId xmlns:a16="http://schemas.microsoft.com/office/drawing/2014/main" id="{1A03AF1C-4EE6-A2B4-7F8D-3134F3361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/>
                <a:srcRect/>
                <a:stretch/>
              </p:blipFill>
              <p:spPr>
                <a:xfrm>
                  <a:off x="5620696" y="3112219"/>
                  <a:ext cx="238125" cy="182880"/>
                </a:xfrm>
                <a:prstGeom prst="rect">
                  <a:avLst/>
                </a:prstGeom>
              </p:spPr>
            </p:pic>
            <p:pic>
              <p:nvPicPr>
                <p:cNvPr id="270" name="Picture 269">
                  <a:extLst>
                    <a:ext uri="{FF2B5EF4-FFF2-40B4-BE49-F238E27FC236}">
                      <a16:creationId xmlns:a16="http://schemas.microsoft.com/office/drawing/2014/main" id="{562561A5-7FE3-109C-83A5-BE5D5CE0B6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/>
                <a:srcRect/>
                <a:stretch/>
              </p:blipFill>
              <p:spPr>
                <a:xfrm>
                  <a:off x="6050473" y="3107579"/>
                  <a:ext cx="238125" cy="182880"/>
                </a:xfrm>
                <a:prstGeom prst="rect">
                  <a:avLst/>
                </a:prstGeom>
              </p:spPr>
            </p:pic>
            <p:pic>
              <p:nvPicPr>
                <p:cNvPr id="271" name="Picture 270">
                  <a:extLst>
                    <a:ext uri="{FF2B5EF4-FFF2-40B4-BE49-F238E27FC236}">
                      <a16:creationId xmlns:a16="http://schemas.microsoft.com/office/drawing/2014/main" id="{600176F3-4FD9-E160-DDBA-39C317CFA0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5"/>
                <a:srcRect/>
                <a:stretch/>
              </p:blipFill>
              <p:spPr>
                <a:xfrm>
                  <a:off x="6949954" y="2868960"/>
                  <a:ext cx="238125" cy="182880"/>
                </a:xfrm>
                <a:prstGeom prst="rect">
                  <a:avLst/>
                </a:prstGeom>
              </p:spPr>
            </p:pic>
            <p:pic>
              <p:nvPicPr>
                <p:cNvPr id="272" name="Picture 271">
                  <a:extLst>
                    <a:ext uri="{FF2B5EF4-FFF2-40B4-BE49-F238E27FC236}">
                      <a16:creationId xmlns:a16="http://schemas.microsoft.com/office/drawing/2014/main" id="{664C727C-E562-5E7A-5D91-FD19A119CF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14897" y="2418678"/>
                  <a:ext cx="238125" cy="182880"/>
                </a:xfrm>
                <a:prstGeom prst="rect">
                  <a:avLst/>
                </a:prstGeom>
              </p:spPr>
            </p:pic>
            <p:pic>
              <p:nvPicPr>
                <p:cNvPr id="273" name="Picture 272">
                  <a:extLst>
                    <a:ext uri="{FF2B5EF4-FFF2-40B4-BE49-F238E27FC236}">
                      <a16:creationId xmlns:a16="http://schemas.microsoft.com/office/drawing/2014/main" id="{7386D789-0DA2-B55C-CB7A-DC8267CCC3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/>
                <a:srcRect/>
                <a:stretch/>
              </p:blipFill>
              <p:spPr>
                <a:xfrm>
                  <a:off x="5940498" y="2652935"/>
                  <a:ext cx="238125" cy="182880"/>
                </a:xfrm>
                <a:prstGeom prst="rect">
                  <a:avLst/>
                </a:prstGeom>
              </p:spPr>
            </p:pic>
            <p:pic>
              <p:nvPicPr>
                <p:cNvPr id="274" name="Picture 273">
                  <a:extLst>
                    <a:ext uri="{FF2B5EF4-FFF2-40B4-BE49-F238E27FC236}">
                      <a16:creationId xmlns:a16="http://schemas.microsoft.com/office/drawing/2014/main" id="{F39F5AE9-3466-B0A7-CB23-F9104AF16C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8"/>
                <a:srcRect/>
                <a:stretch/>
              </p:blipFill>
              <p:spPr>
                <a:xfrm>
                  <a:off x="6837114" y="2652595"/>
                  <a:ext cx="238125" cy="182880"/>
                </a:xfrm>
                <a:prstGeom prst="rect">
                  <a:avLst/>
                </a:prstGeom>
              </p:spPr>
            </p:pic>
            <p:pic>
              <p:nvPicPr>
                <p:cNvPr id="275" name="Picture 274">
                  <a:extLst>
                    <a:ext uri="{FF2B5EF4-FFF2-40B4-BE49-F238E27FC236}">
                      <a16:creationId xmlns:a16="http://schemas.microsoft.com/office/drawing/2014/main" id="{A2F1A6B3-61FB-327A-51BE-C192F7F986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9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23661" y="2881065"/>
                  <a:ext cx="238125" cy="182880"/>
                </a:xfrm>
                <a:prstGeom prst="rect">
                  <a:avLst/>
                </a:prstGeom>
              </p:spPr>
            </p:pic>
            <p:pic>
              <p:nvPicPr>
                <p:cNvPr id="276" name="Picture 275">
                  <a:extLst>
                    <a:ext uri="{FF2B5EF4-FFF2-40B4-BE49-F238E27FC236}">
                      <a16:creationId xmlns:a16="http://schemas.microsoft.com/office/drawing/2014/main" id="{EC81AA62-3775-1093-0790-E634F417DC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/>
                <a:srcRect/>
                <a:stretch/>
              </p:blipFill>
              <p:spPr>
                <a:xfrm>
                  <a:off x="6105585" y="2876294"/>
                  <a:ext cx="238125" cy="182880"/>
                </a:xfrm>
                <a:prstGeom prst="rect">
                  <a:avLst/>
                </a:prstGeom>
              </p:spPr>
            </p:pic>
            <p:pic>
              <p:nvPicPr>
                <p:cNvPr id="280" name="Picture 279" descr="A tail of an airplane&#10;&#10;Description automatically generated">
                  <a:extLst>
                    <a:ext uri="{FF2B5EF4-FFF2-40B4-BE49-F238E27FC236}">
                      <a16:creationId xmlns:a16="http://schemas.microsoft.com/office/drawing/2014/main" id="{C4F35F94-0053-50EF-9C19-F8DAAF9075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142209" y="2652935"/>
                  <a:ext cx="238125" cy="182880"/>
                </a:xfrm>
                <a:prstGeom prst="rect">
                  <a:avLst/>
                </a:prstGeom>
              </p:spPr>
            </p:pic>
            <p:pic>
              <p:nvPicPr>
                <p:cNvPr id="281" name="Picture 280">
                  <a:extLst>
                    <a:ext uri="{FF2B5EF4-FFF2-40B4-BE49-F238E27FC236}">
                      <a16:creationId xmlns:a16="http://schemas.microsoft.com/office/drawing/2014/main" id="{5878109A-C62B-08D4-B3DB-E524AF6285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917047" y="2418678"/>
                  <a:ext cx="238125" cy="182880"/>
                </a:xfrm>
                <a:prstGeom prst="rect">
                  <a:avLst/>
                </a:prstGeom>
              </p:spPr>
            </p:pic>
            <p:pic>
              <p:nvPicPr>
                <p:cNvPr id="282" name="Picture 281">
                  <a:extLst>
                    <a:ext uri="{FF2B5EF4-FFF2-40B4-BE49-F238E27FC236}">
                      <a16:creationId xmlns:a16="http://schemas.microsoft.com/office/drawing/2014/main" id="{2174486F-91B9-0EEC-3DAC-6AE0A2E16F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928362" y="3114451"/>
                  <a:ext cx="238125" cy="182880"/>
                </a:xfrm>
                <a:prstGeom prst="rect">
                  <a:avLst/>
                </a:prstGeom>
              </p:spPr>
            </p:pic>
            <p:pic>
              <p:nvPicPr>
                <p:cNvPr id="283" name="Picture 282">
                  <a:extLst>
                    <a:ext uri="{FF2B5EF4-FFF2-40B4-BE49-F238E27FC236}">
                      <a16:creationId xmlns:a16="http://schemas.microsoft.com/office/drawing/2014/main" id="{EB137FFD-D592-9258-36AF-08C1642D03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78342" y="2876681"/>
                  <a:ext cx="238125" cy="182880"/>
                </a:xfrm>
                <a:prstGeom prst="rect">
                  <a:avLst/>
                </a:prstGeom>
              </p:spPr>
            </p:pic>
            <p:pic>
              <p:nvPicPr>
                <p:cNvPr id="284" name="Picture 283">
                  <a:extLst>
                    <a:ext uri="{FF2B5EF4-FFF2-40B4-BE49-F238E27FC236}">
                      <a16:creationId xmlns:a16="http://schemas.microsoft.com/office/drawing/2014/main" id="{E924F592-A418-EF78-F4B3-CB7C53F0F0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88439" y="3126169"/>
                  <a:ext cx="238125" cy="182880"/>
                </a:xfrm>
                <a:prstGeom prst="rect">
                  <a:avLst/>
                </a:prstGeom>
              </p:spPr>
            </p:pic>
          </p:grpSp>
        </p:grpSp>
        <p:sp>
          <p:nvSpPr>
            <p:cNvPr id="13" name="Oval 4">
              <a:extLst>
                <a:ext uri="{FF2B5EF4-FFF2-40B4-BE49-F238E27FC236}">
                  <a16:creationId xmlns:a16="http://schemas.microsoft.com/office/drawing/2014/main" id="{59CE7517-4E80-86AE-5007-8980306A30A3}"/>
                </a:ext>
              </a:extLst>
            </p:cNvPr>
            <p:cNvSpPr txBox="1"/>
            <p:nvPr/>
          </p:nvSpPr>
          <p:spPr>
            <a:xfrm>
              <a:off x="8548683" y="1971016"/>
              <a:ext cx="1611154" cy="3564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>
              <a:defPPr>
                <a:defRPr lang="en-US"/>
              </a:defPPr>
            </a:lstStyle>
            <a:p>
              <a:r>
                <a:rPr lang="en-US" altLang="zh-CN" sz="1498" b="1" u="sng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Greater China</a:t>
              </a:r>
              <a:endParaRPr lang="fr-FR" sz="1498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B6225B-739E-44FE-86EF-DD4803A28A7D}"/>
                </a:ext>
              </a:extLst>
            </p:cNvPr>
            <p:cNvSpPr/>
            <p:nvPr/>
          </p:nvSpPr>
          <p:spPr>
            <a:xfrm>
              <a:off x="4119717" y="1714851"/>
              <a:ext cx="1238374" cy="892916"/>
            </a:xfrm>
            <a:prstGeom prst="rect">
              <a:avLst/>
            </a:prstGeom>
            <a:blipFill>
              <a:blip r:embed="rId46"/>
              <a:srcRect/>
              <a:stretch>
                <a:fillRect l="-24000" r="-24000"/>
              </a:stretch>
            </a:blip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192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0C538D7-3716-FD11-0385-AE6DEEE8DCF2}"/>
                </a:ext>
              </a:extLst>
            </p:cNvPr>
            <p:cNvSpPr txBox="1"/>
            <p:nvPr/>
          </p:nvSpPr>
          <p:spPr>
            <a:xfrm>
              <a:off x="4614034" y="1797124"/>
              <a:ext cx="829378" cy="22545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9695" tIns="89695" rIns="89695" bIns="89695" numCol="1" spcCol="1270" anchor="ctr" anchorCtr="0">
              <a:noAutofit/>
            </a:bodyPr>
            <a:lstStyle/>
            <a:p>
              <a:pPr algn="ctr" defTabSz="2092902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749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Dublin (HQ)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E17D0BD-9330-C306-CB9E-07CD75954B21}"/>
                </a:ext>
              </a:extLst>
            </p:cNvPr>
            <p:cNvSpPr/>
            <p:nvPr/>
          </p:nvSpPr>
          <p:spPr>
            <a:xfrm>
              <a:off x="9345085" y="3732098"/>
              <a:ext cx="2222337" cy="2080224"/>
            </a:xfrm>
            <a:prstGeom prst="ellipse">
              <a:avLst/>
            </a:prstGeom>
            <a:solidFill>
              <a:srgbClr val="876D4B">
                <a:alpha val="10000"/>
              </a:srgbClr>
            </a:solidFill>
            <a:ln>
              <a:solidFill>
                <a:srgbClr val="876D4B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92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4">
              <a:extLst>
                <a:ext uri="{FF2B5EF4-FFF2-40B4-BE49-F238E27FC236}">
                  <a16:creationId xmlns:a16="http://schemas.microsoft.com/office/drawing/2014/main" id="{175D22E6-5552-ADE0-68FA-CE0C7E62A1DC}"/>
                </a:ext>
              </a:extLst>
            </p:cNvPr>
            <p:cNvSpPr txBox="1"/>
            <p:nvPr/>
          </p:nvSpPr>
          <p:spPr>
            <a:xfrm>
              <a:off x="9290105" y="3913617"/>
              <a:ext cx="2435859" cy="5228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>
              <a:defPPr>
                <a:defRPr lang="en-US"/>
              </a:defPPr>
            </a:lstStyle>
            <a:p>
              <a:pPr algn="ctr"/>
              <a:r>
                <a:rPr lang="en-US" altLang="zh-CN" sz="1498" b="1" u="sng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ASIA PACIFIC </a:t>
              </a:r>
            </a:p>
            <a:p>
              <a:pPr algn="ctr"/>
              <a:r>
                <a:rPr lang="en-US" altLang="zh-CN" sz="1000" b="1" u="sng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(EXCL. Greater China</a:t>
              </a:r>
              <a:r>
                <a:rPr lang="zh-CN" altLang="en-US" sz="1000" b="1" u="sng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）</a:t>
              </a:r>
              <a:endParaRPr lang="en-US" altLang="zh-CN" sz="10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B5AFBFD-75C8-EA2C-1B39-68030AB8DDD3}"/>
                </a:ext>
              </a:extLst>
            </p:cNvPr>
            <p:cNvGrpSpPr/>
            <p:nvPr/>
          </p:nvGrpSpPr>
          <p:grpSpPr>
            <a:xfrm>
              <a:off x="10430498" y="2907067"/>
              <a:ext cx="1253606" cy="893456"/>
              <a:chOff x="10244320" y="2901323"/>
              <a:chExt cx="1253606" cy="893456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58776FDD-3412-F447-B62B-3D9AF96726A8}"/>
                  </a:ext>
                </a:extLst>
              </p:cNvPr>
              <p:cNvSpPr/>
              <p:nvPr/>
            </p:nvSpPr>
            <p:spPr>
              <a:xfrm>
                <a:off x="10244320" y="2901323"/>
                <a:ext cx="1227271" cy="794610"/>
              </a:xfrm>
              <a:prstGeom prst="rect">
                <a:avLst/>
              </a:prstGeom>
              <a:blipFill>
                <a:blip r:embed="rId47"/>
                <a:srcRect/>
                <a:stretch>
                  <a:fillRect l="-6000" r="-6000"/>
                </a:stretch>
              </a:blipFill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sz="1926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8E652362-D90E-A6FC-64A3-8CE46517B4E5}"/>
                  </a:ext>
                </a:extLst>
              </p:cNvPr>
              <p:cNvSpPr txBox="1"/>
              <p:nvPr/>
            </p:nvSpPr>
            <p:spPr>
              <a:xfrm>
                <a:off x="10822833" y="2981172"/>
                <a:ext cx="675093" cy="225457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9695" tIns="89695" rIns="89695" bIns="89695" numCol="1" spcCol="1270" anchor="ctr" anchorCtr="0">
                <a:noAutofit/>
              </a:bodyPr>
              <a:lstStyle/>
              <a:p>
                <a:pPr algn="ctr"/>
                <a:r>
                  <a:rPr lang="en-US" sz="749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HK &amp; Shenzhen</a:t>
                </a:r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DD9D357A-5C38-9EA9-0097-9E6C386AFF0B}"/>
                  </a:ext>
                </a:extLst>
              </p:cNvPr>
              <p:cNvSpPr/>
              <p:nvPr/>
            </p:nvSpPr>
            <p:spPr>
              <a:xfrm>
                <a:off x="10657907" y="3429327"/>
                <a:ext cx="829944" cy="365452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9695" tIns="89695" rIns="89695" bIns="89695" numCol="1" spcCol="1270" anchor="ctr" anchorCtr="0">
                <a:noAutofit/>
              </a:bodyPr>
              <a:lstStyle/>
              <a:p>
                <a:pPr algn="ctr" defTabSz="2092902">
                  <a:lnSpc>
                    <a:spcPct val="90000"/>
                  </a:lnSpc>
                  <a:spcBef>
                    <a:spcPct val="0"/>
                  </a:spcBef>
                  <a:spcAft>
                    <a:spcPct val="5000"/>
                  </a:spcAft>
                </a:pPr>
                <a:endParaRPr lang="en-US" sz="963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9" name="Connector: Elbow 18">
              <a:extLst>
                <a:ext uri="{FF2B5EF4-FFF2-40B4-BE49-F238E27FC236}">
                  <a16:creationId xmlns:a16="http://schemas.microsoft.com/office/drawing/2014/main" id="{58BD84CA-70E2-54E3-AB0B-34E11EFA4DE5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>
              <a:off x="5358091" y="2161309"/>
              <a:ext cx="173264" cy="405130"/>
            </a:xfrm>
            <a:prstGeom prst="bentConnector2">
              <a:avLst/>
            </a:prstGeom>
            <a:ln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or: Elbow 19">
              <a:extLst>
                <a:ext uri="{FF2B5EF4-FFF2-40B4-BE49-F238E27FC236}">
                  <a16:creationId xmlns:a16="http://schemas.microsoft.com/office/drawing/2014/main" id="{59337141-B728-E929-C1C5-F077A48C7A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54183" y="3399391"/>
              <a:ext cx="1193164" cy="289870"/>
            </a:xfrm>
            <a:prstGeom prst="bentConnector3">
              <a:avLst>
                <a:gd name="adj1" fmla="val 86735"/>
              </a:avLst>
            </a:prstGeom>
            <a:ln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DD0450B-035F-7052-25B9-21BEB50812F0}"/>
                </a:ext>
              </a:extLst>
            </p:cNvPr>
            <p:cNvSpPr txBox="1"/>
            <p:nvPr/>
          </p:nvSpPr>
          <p:spPr>
            <a:xfrm>
              <a:off x="1175213" y="5296849"/>
              <a:ext cx="6996911" cy="564516"/>
            </a:xfrm>
            <a:prstGeom prst="rect">
              <a:avLst/>
            </a:prstGeom>
            <a:solidFill>
              <a:srgbClr val="E7E6E6">
                <a:alpha val="30000"/>
              </a:srgbClr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marL="183469" indent="-183469">
                <a:buFont typeface="Arial" panose="020B0604020202020204" pitchFamily="34" charset="0"/>
                <a:buChar char="•"/>
              </a:pPr>
              <a:r>
                <a:rPr lang="en-US" sz="1050" dirty="0">
                  <a:solidFill>
                    <a:srgbClr val="003F5E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(%) represents lease revenue contribution as of 31 Dec 2025.</a:t>
              </a:r>
            </a:p>
            <a:p>
              <a:pPr marL="183469" indent="-183469">
                <a:buFont typeface="Arial" panose="020B0604020202020204" pitchFamily="34" charset="0"/>
                <a:buChar char="•"/>
              </a:pPr>
              <a:r>
                <a:rPr lang="en-US" sz="1050" dirty="0">
                  <a:solidFill>
                    <a:srgbClr val="003F5E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With innovative financing solutions and direct access to a robust orderbook of the most advanced and fuel-efficient aircraft, we are well-positioned to support airlines across the world’s fastest-growing air travel markets.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015F8EE-1278-A32C-E687-B38191E1D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92859" y="2677368"/>
              <a:ext cx="238791" cy="183391"/>
            </a:xfrm>
            <a:prstGeom prst="rect">
              <a:avLst/>
            </a:prstGeom>
          </p:spPr>
        </p:pic>
        <p:pic>
          <p:nvPicPr>
            <p:cNvPr id="28" name="Picture 27" descr="A close up of an airplane wing&#10;&#10;AI-generated content may be incorrect.">
              <a:extLst>
                <a:ext uri="{FF2B5EF4-FFF2-40B4-BE49-F238E27FC236}">
                  <a16:creationId xmlns:a16="http://schemas.microsoft.com/office/drawing/2014/main" id="{2E3F96FB-A149-4C93-C606-10AF6039A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/>
            <a:srcRect t="15609" b="15252"/>
            <a:stretch/>
          </p:blipFill>
          <p:spPr>
            <a:xfrm>
              <a:off x="5777448" y="2874270"/>
              <a:ext cx="297095" cy="205411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FC0A5D0-B496-F3A0-B1BD-F8A42B18B80A}"/>
                </a:ext>
              </a:extLst>
            </p:cNvPr>
            <p:cNvGrpSpPr/>
            <p:nvPr/>
          </p:nvGrpSpPr>
          <p:grpSpPr>
            <a:xfrm>
              <a:off x="8486471" y="2376327"/>
              <a:ext cx="1458448" cy="911861"/>
              <a:chOff x="8833146" y="2693180"/>
              <a:chExt cx="1458448" cy="911861"/>
            </a:xfrm>
          </p:grpSpPr>
          <p:pic>
            <p:nvPicPr>
              <p:cNvPr id="161" name="Picture 160">
                <a:extLst>
                  <a:ext uri="{FF2B5EF4-FFF2-40B4-BE49-F238E27FC236}">
                    <a16:creationId xmlns:a16="http://schemas.microsoft.com/office/drawing/2014/main" id="{CBDE04E9-D8E0-F8F7-3B3B-714C18D802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956057" y="3163712"/>
                <a:ext cx="243291" cy="186847"/>
              </a:xfrm>
              <a:prstGeom prst="rect">
                <a:avLst/>
              </a:prstGeom>
            </p:spPr>
          </p:pic>
          <p:pic>
            <p:nvPicPr>
              <p:cNvPr id="162" name="Picture 161">
                <a:extLst>
                  <a:ext uri="{FF2B5EF4-FFF2-40B4-BE49-F238E27FC236}">
                    <a16:creationId xmlns:a16="http://schemas.microsoft.com/office/drawing/2014/main" id="{165B9D7A-A4E4-44DF-F909-AEB4785847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50103" y="2697178"/>
                <a:ext cx="242336" cy="186115"/>
              </a:xfrm>
              <a:prstGeom prst="rect">
                <a:avLst/>
              </a:prstGeom>
            </p:spPr>
          </p:pic>
          <p:pic>
            <p:nvPicPr>
              <p:cNvPr id="163" name="Picture 162">
                <a:extLst>
                  <a:ext uri="{FF2B5EF4-FFF2-40B4-BE49-F238E27FC236}">
                    <a16:creationId xmlns:a16="http://schemas.microsoft.com/office/drawing/2014/main" id="{A74FA493-4AD6-3B45-B480-4A7437422E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91603" y="2693180"/>
                <a:ext cx="238125" cy="182880"/>
              </a:xfrm>
              <a:prstGeom prst="rect">
                <a:avLst/>
              </a:prstGeom>
            </p:spPr>
          </p:pic>
          <p:pic>
            <p:nvPicPr>
              <p:cNvPr id="164" name="Picture 163">
                <a:extLst>
                  <a:ext uri="{FF2B5EF4-FFF2-40B4-BE49-F238E27FC236}">
                    <a16:creationId xmlns:a16="http://schemas.microsoft.com/office/drawing/2014/main" id="{6BCA4791-A136-70B1-B947-4E3246F11B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3"/>
              <a:srcRect/>
              <a:stretch/>
            </p:blipFill>
            <p:spPr>
              <a:xfrm>
                <a:off x="8833146" y="3420084"/>
                <a:ext cx="238125" cy="182880"/>
              </a:xfrm>
              <a:prstGeom prst="rect">
                <a:avLst/>
              </a:prstGeom>
            </p:spPr>
          </p:pic>
          <p:pic>
            <p:nvPicPr>
              <p:cNvPr id="165" name="Picture 164">
                <a:extLst>
                  <a:ext uri="{FF2B5EF4-FFF2-40B4-BE49-F238E27FC236}">
                    <a16:creationId xmlns:a16="http://schemas.microsoft.com/office/drawing/2014/main" id="{E0CDA7B7-7DED-BED8-6E55-E9FCC37AD9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4"/>
              <a:srcRect/>
              <a:stretch/>
            </p:blipFill>
            <p:spPr>
              <a:xfrm>
                <a:off x="9737195" y="3415901"/>
                <a:ext cx="238125" cy="182880"/>
              </a:xfrm>
              <a:prstGeom prst="rect">
                <a:avLst/>
              </a:prstGeom>
            </p:spPr>
          </p:pic>
          <p:pic>
            <p:nvPicPr>
              <p:cNvPr id="166" name="Picture 165">
                <a:extLst>
                  <a:ext uri="{FF2B5EF4-FFF2-40B4-BE49-F238E27FC236}">
                    <a16:creationId xmlns:a16="http://schemas.microsoft.com/office/drawing/2014/main" id="{7EE326C4-63B3-7D46-1C6C-9C9A12AF6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050561" y="3422161"/>
                <a:ext cx="238125" cy="182880"/>
              </a:xfrm>
              <a:prstGeom prst="rect">
                <a:avLst/>
              </a:prstGeom>
            </p:spPr>
          </p:pic>
          <p:pic>
            <p:nvPicPr>
              <p:cNvPr id="167" name="Picture 166">
                <a:extLst>
                  <a:ext uri="{FF2B5EF4-FFF2-40B4-BE49-F238E27FC236}">
                    <a16:creationId xmlns:a16="http://schemas.microsoft.com/office/drawing/2014/main" id="{F112F158-30C0-C255-A62E-7DF879D72D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44382" y="2951044"/>
                <a:ext cx="238125" cy="182880"/>
              </a:xfrm>
              <a:prstGeom prst="rect">
                <a:avLst/>
              </a:prstGeom>
            </p:spPr>
          </p:pic>
          <p:pic>
            <p:nvPicPr>
              <p:cNvPr id="168" name="Picture 167">
                <a:extLst>
                  <a:ext uri="{FF2B5EF4-FFF2-40B4-BE49-F238E27FC236}">
                    <a16:creationId xmlns:a16="http://schemas.microsoft.com/office/drawing/2014/main" id="{54136E15-73E2-D668-2B4C-53B252D21F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51782" y="2695719"/>
                <a:ext cx="238125" cy="182880"/>
              </a:xfrm>
              <a:prstGeom prst="rect">
                <a:avLst/>
              </a:prstGeom>
            </p:spPr>
          </p:pic>
          <p:pic>
            <p:nvPicPr>
              <p:cNvPr id="169" name="Picture 168">
                <a:extLst>
                  <a:ext uri="{FF2B5EF4-FFF2-40B4-BE49-F238E27FC236}">
                    <a16:creationId xmlns:a16="http://schemas.microsoft.com/office/drawing/2014/main" id="{F17D0911-B910-359F-A25A-6FDE19038A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00935" y="2697620"/>
                <a:ext cx="238125" cy="182880"/>
              </a:xfrm>
              <a:prstGeom prst="rect">
                <a:avLst/>
              </a:prstGeom>
            </p:spPr>
          </p:pic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19DA995-31F0-D427-BE43-B738AE4DF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79524" y="3172953"/>
                <a:ext cx="238125" cy="182880"/>
              </a:xfrm>
              <a:prstGeom prst="rect">
                <a:avLst/>
              </a:prstGeom>
            </p:spPr>
          </p:pic>
          <p:pic>
            <p:nvPicPr>
              <p:cNvPr id="171" name="Picture 170">
                <a:extLst>
                  <a:ext uri="{FF2B5EF4-FFF2-40B4-BE49-F238E27FC236}">
                    <a16:creationId xmlns:a16="http://schemas.microsoft.com/office/drawing/2014/main" id="{06B31840-91A8-5F29-5C99-237A25C62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61430" y="3170948"/>
                <a:ext cx="238125" cy="182880"/>
              </a:xfrm>
              <a:prstGeom prst="rect">
                <a:avLst/>
              </a:prstGeom>
            </p:spPr>
          </p:pic>
          <p:pic>
            <p:nvPicPr>
              <p:cNvPr id="172" name="Picture 171">
                <a:extLst>
                  <a:ext uri="{FF2B5EF4-FFF2-40B4-BE49-F238E27FC236}">
                    <a16:creationId xmlns:a16="http://schemas.microsoft.com/office/drawing/2014/main" id="{4BDE9816-5782-9F4D-B1EF-7A8824E147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513798" y="3173317"/>
                <a:ext cx="238125" cy="182880"/>
              </a:xfrm>
              <a:prstGeom prst="rect">
                <a:avLst/>
              </a:prstGeom>
            </p:spPr>
          </p:pic>
          <p:pic>
            <p:nvPicPr>
              <p:cNvPr id="173" name="Picture 172">
                <a:extLst>
                  <a:ext uri="{FF2B5EF4-FFF2-40B4-BE49-F238E27FC236}">
                    <a16:creationId xmlns:a16="http://schemas.microsoft.com/office/drawing/2014/main" id="{2012C148-7083-737D-1D91-0F974221A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384580" y="2945154"/>
                <a:ext cx="238125" cy="182880"/>
              </a:xfrm>
              <a:prstGeom prst="rect">
                <a:avLst/>
              </a:prstGeom>
            </p:spPr>
          </p:pic>
          <p:pic>
            <p:nvPicPr>
              <p:cNvPr id="174" name="Picture 173">
                <a:extLst>
                  <a:ext uri="{FF2B5EF4-FFF2-40B4-BE49-F238E27FC236}">
                    <a16:creationId xmlns:a16="http://schemas.microsoft.com/office/drawing/2014/main" id="{BDAA3144-183F-7A2B-CD41-0D1DE6B214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3"/>
              <a:srcRect/>
              <a:stretch/>
            </p:blipFill>
            <p:spPr>
              <a:xfrm>
                <a:off x="9085975" y="3172168"/>
                <a:ext cx="238125" cy="182880"/>
              </a:xfrm>
              <a:prstGeom prst="rect">
                <a:avLst/>
              </a:prstGeom>
            </p:spPr>
          </p:pic>
          <p:pic>
            <p:nvPicPr>
              <p:cNvPr id="175" name="Picture 174">
                <a:extLst>
                  <a:ext uri="{FF2B5EF4-FFF2-40B4-BE49-F238E27FC236}">
                    <a16:creationId xmlns:a16="http://schemas.microsoft.com/office/drawing/2014/main" id="{7E48DF2B-4AA3-D60F-3069-A93BD797B4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4"/>
              <a:srcRect/>
              <a:stretch/>
            </p:blipFill>
            <p:spPr>
              <a:xfrm>
                <a:off x="8854419" y="3174990"/>
                <a:ext cx="238125" cy="182880"/>
              </a:xfrm>
              <a:prstGeom prst="rect">
                <a:avLst/>
              </a:prstGeom>
            </p:spPr>
          </p:pic>
          <p:pic>
            <p:nvPicPr>
              <p:cNvPr id="176" name="Picture 175">
                <a:extLst>
                  <a:ext uri="{FF2B5EF4-FFF2-40B4-BE49-F238E27FC236}">
                    <a16:creationId xmlns:a16="http://schemas.microsoft.com/office/drawing/2014/main" id="{C252A2C5-BECB-CEEF-6739-32582F9B24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19733" y="2947432"/>
                <a:ext cx="235160" cy="180602"/>
              </a:xfrm>
              <a:prstGeom prst="rect">
                <a:avLst/>
              </a:prstGeom>
            </p:spPr>
          </p:pic>
          <p:pic>
            <p:nvPicPr>
              <p:cNvPr id="177" name="Picture 176">
                <a:extLst>
                  <a:ext uri="{FF2B5EF4-FFF2-40B4-BE49-F238E27FC236}">
                    <a16:creationId xmlns:a16="http://schemas.microsoft.com/office/drawing/2014/main" id="{BB050A0B-35C2-1B37-8C4D-B521DFF529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6"/>
              <a:srcRect/>
              <a:stretch/>
            </p:blipFill>
            <p:spPr>
              <a:xfrm>
                <a:off x="9831860" y="2950501"/>
                <a:ext cx="235159" cy="180602"/>
              </a:xfrm>
              <a:prstGeom prst="rect">
                <a:avLst/>
              </a:prstGeom>
            </p:spPr>
          </p:pic>
          <p:pic>
            <p:nvPicPr>
              <p:cNvPr id="178" name="Picture 177" descr="A purple and white logo&#10;&#10;Description automatically generated">
                <a:extLst>
                  <a:ext uri="{FF2B5EF4-FFF2-40B4-BE49-F238E27FC236}">
                    <a16:creationId xmlns:a16="http://schemas.microsoft.com/office/drawing/2014/main" id="{B193FBA9-BFB3-144C-5148-AF8A314B76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7"/>
              <a:srcRect t="12373" b="18192"/>
              <a:stretch/>
            </p:blipFill>
            <p:spPr>
              <a:xfrm>
                <a:off x="10020874" y="2924620"/>
                <a:ext cx="270720" cy="187977"/>
              </a:xfrm>
              <a:prstGeom prst="rect">
                <a:avLst/>
              </a:prstGeom>
            </p:spPr>
          </p:pic>
          <p:pic>
            <p:nvPicPr>
              <p:cNvPr id="179" name="Picture 178" descr="A blue and red logo&#10;&#10;AI-generated content may be incorrect.">
                <a:extLst>
                  <a:ext uri="{FF2B5EF4-FFF2-40B4-BE49-F238E27FC236}">
                    <a16:creationId xmlns:a16="http://schemas.microsoft.com/office/drawing/2014/main" id="{A30B7BBE-CAF0-7C06-F1DA-3DF814E178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8"/>
              <a:srcRect t="15555" b="17059"/>
              <a:stretch/>
            </p:blipFill>
            <p:spPr>
              <a:xfrm>
                <a:off x="9474722" y="3429560"/>
                <a:ext cx="252270" cy="169996"/>
              </a:xfrm>
              <a:prstGeom prst="rect">
                <a:avLst/>
              </a:prstGeom>
            </p:spPr>
          </p:pic>
          <p:pic>
            <p:nvPicPr>
              <p:cNvPr id="180" name="Picture 179" descr="A white and brown logo&#10;&#10;AI-generated content may be incorrect.">
                <a:extLst>
                  <a:ext uri="{FF2B5EF4-FFF2-40B4-BE49-F238E27FC236}">
                    <a16:creationId xmlns:a16="http://schemas.microsoft.com/office/drawing/2014/main" id="{15A649A2-78E4-652B-BFC5-E8941505AC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9"/>
              <a:srcRect t="5146" b="8502"/>
              <a:stretch/>
            </p:blipFill>
            <p:spPr>
              <a:xfrm>
                <a:off x="9557344" y="2946858"/>
                <a:ext cx="274975" cy="17808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AB55E1C-BC45-6654-7F57-83685F661BA0}"/>
                </a:ext>
              </a:extLst>
            </p:cNvPr>
            <p:cNvGrpSpPr/>
            <p:nvPr/>
          </p:nvGrpSpPr>
          <p:grpSpPr>
            <a:xfrm>
              <a:off x="8932849" y="3105532"/>
              <a:ext cx="2308599" cy="1975299"/>
              <a:chOff x="8884837" y="3091428"/>
              <a:chExt cx="2308599" cy="1975299"/>
            </a:xfrm>
          </p:grpSpPr>
          <p:pic>
            <p:nvPicPr>
              <p:cNvPr id="233" name="Picture 232">
                <a:extLst>
                  <a:ext uri="{FF2B5EF4-FFF2-40B4-BE49-F238E27FC236}">
                    <a16:creationId xmlns:a16="http://schemas.microsoft.com/office/drawing/2014/main" id="{767DE927-4448-49DE-7E4C-236BF51EB6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0"/>
              <a:srcRect/>
              <a:stretch/>
            </p:blipFill>
            <p:spPr>
              <a:xfrm>
                <a:off x="10588825" y="4392815"/>
                <a:ext cx="238125" cy="182880"/>
              </a:xfrm>
              <a:prstGeom prst="rect">
                <a:avLst/>
              </a:prstGeom>
            </p:spPr>
          </p:pic>
          <p:pic>
            <p:nvPicPr>
              <p:cNvPr id="236" name="Picture 235">
                <a:extLst>
                  <a:ext uri="{FF2B5EF4-FFF2-40B4-BE49-F238E27FC236}">
                    <a16:creationId xmlns:a16="http://schemas.microsoft.com/office/drawing/2014/main" id="{110328FC-E275-568D-39E1-AC7321B95C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96635" y="4879361"/>
                <a:ext cx="238125" cy="182880"/>
              </a:xfrm>
              <a:prstGeom prst="rect">
                <a:avLst/>
              </a:prstGeom>
            </p:spPr>
          </p:pic>
          <p:pic>
            <p:nvPicPr>
              <p:cNvPr id="237" name="Picture 236">
                <a:extLst>
                  <a:ext uri="{FF2B5EF4-FFF2-40B4-BE49-F238E27FC236}">
                    <a16:creationId xmlns:a16="http://schemas.microsoft.com/office/drawing/2014/main" id="{DDEC8206-85B0-3CFE-73B1-E4FDDC162B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85227" y="4405482"/>
                <a:ext cx="238125" cy="182880"/>
              </a:xfrm>
              <a:prstGeom prst="rect">
                <a:avLst/>
              </a:prstGeom>
            </p:spPr>
          </p:pic>
          <p:pic>
            <p:nvPicPr>
              <p:cNvPr id="238" name="Picture 237">
                <a:extLst>
                  <a:ext uri="{FF2B5EF4-FFF2-40B4-BE49-F238E27FC236}">
                    <a16:creationId xmlns:a16="http://schemas.microsoft.com/office/drawing/2014/main" id="{32540D95-6F42-6DC5-F0B1-C33B33FA99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289179" y="4883847"/>
                <a:ext cx="238125" cy="182880"/>
              </a:xfrm>
              <a:prstGeom prst="rect">
                <a:avLst/>
              </a:prstGeom>
            </p:spPr>
          </p:pic>
          <p:pic>
            <p:nvPicPr>
              <p:cNvPr id="240" name="Picture 239">
                <a:extLst>
                  <a:ext uri="{FF2B5EF4-FFF2-40B4-BE49-F238E27FC236}">
                    <a16:creationId xmlns:a16="http://schemas.microsoft.com/office/drawing/2014/main" id="{A8A3C7AE-6AA0-9119-BCB2-1132468A38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83709" y="4645928"/>
                <a:ext cx="238125" cy="182880"/>
              </a:xfrm>
              <a:prstGeom prst="rect">
                <a:avLst/>
              </a:prstGeom>
            </p:spPr>
          </p:pic>
          <p:pic>
            <p:nvPicPr>
              <p:cNvPr id="241" name="Picture 240">
                <a:extLst>
                  <a:ext uri="{FF2B5EF4-FFF2-40B4-BE49-F238E27FC236}">
                    <a16:creationId xmlns:a16="http://schemas.microsoft.com/office/drawing/2014/main" id="{43F8A8F1-18D8-8763-DC13-D809D379E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955311" y="4871917"/>
                <a:ext cx="238125" cy="182880"/>
              </a:xfrm>
              <a:prstGeom prst="rect">
                <a:avLst/>
              </a:prstGeom>
            </p:spPr>
          </p:pic>
          <p:pic>
            <p:nvPicPr>
              <p:cNvPr id="243" name="Picture 242">
                <a:extLst>
                  <a:ext uri="{FF2B5EF4-FFF2-40B4-BE49-F238E27FC236}">
                    <a16:creationId xmlns:a16="http://schemas.microsoft.com/office/drawing/2014/main" id="{376D951B-3D55-AFA7-A2D7-9A514EB911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76855" y="4395054"/>
                <a:ext cx="238125" cy="182880"/>
              </a:xfrm>
              <a:prstGeom prst="rect">
                <a:avLst/>
              </a:prstGeom>
            </p:spPr>
          </p:pic>
          <p:pic>
            <p:nvPicPr>
              <p:cNvPr id="244" name="Picture 243">
                <a:extLst>
                  <a:ext uri="{FF2B5EF4-FFF2-40B4-BE49-F238E27FC236}">
                    <a16:creationId xmlns:a16="http://schemas.microsoft.com/office/drawing/2014/main" id="{A06705BE-EB4E-1C16-189D-5E2409F949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67874" y="4871917"/>
                <a:ext cx="238125" cy="182880"/>
              </a:xfrm>
              <a:prstGeom prst="rect">
                <a:avLst/>
              </a:prstGeom>
            </p:spPr>
          </p:pic>
          <p:pic>
            <p:nvPicPr>
              <p:cNvPr id="245" name="Picture 244" descr="Logo&#10;&#10;Description automatically generated">
                <a:extLst>
                  <a:ext uri="{FF2B5EF4-FFF2-40B4-BE49-F238E27FC236}">
                    <a16:creationId xmlns:a16="http://schemas.microsoft.com/office/drawing/2014/main" id="{F20ECCB5-2A70-1E08-BD08-6CB45ADF80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70750" y="4879361"/>
                <a:ext cx="238125" cy="182880"/>
              </a:xfrm>
              <a:prstGeom prst="rect">
                <a:avLst/>
              </a:prstGeom>
            </p:spPr>
          </p:pic>
          <p:pic>
            <p:nvPicPr>
              <p:cNvPr id="246" name="Picture 245" descr="A close up of a plane wing&#10;&#10;AI-generated content may be incorrect.">
                <a:extLst>
                  <a:ext uri="{FF2B5EF4-FFF2-40B4-BE49-F238E27FC236}">
                    <a16:creationId xmlns:a16="http://schemas.microsoft.com/office/drawing/2014/main" id="{E7649944-7163-8069-2F08-2B153CC143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0095700" y="4879361"/>
                <a:ext cx="238125" cy="182880"/>
              </a:xfrm>
              <a:prstGeom prst="rect">
                <a:avLst/>
              </a:prstGeom>
            </p:spPr>
          </p:pic>
          <p:pic>
            <p:nvPicPr>
              <p:cNvPr id="247" name="Picture 246">
                <a:extLst>
                  <a:ext uri="{FF2B5EF4-FFF2-40B4-BE49-F238E27FC236}">
                    <a16:creationId xmlns:a16="http://schemas.microsoft.com/office/drawing/2014/main" id="{051F5E5E-844F-F7EE-BFA0-9850CC2DCA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301770" y="4639904"/>
                <a:ext cx="238125" cy="182880"/>
              </a:xfrm>
              <a:prstGeom prst="rect">
                <a:avLst/>
              </a:prstGeom>
            </p:spPr>
          </p:pic>
          <p:pic>
            <p:nvPicPr>
              <p:cNvPr id="248" name="Picture 247">
                <a:extLst>
                  <a:ext uri="{FF2B5EF4-FFF2-40B4-BE49-F238E27FC236}">
                    <a16:creationId xmlns:a16="http://schemas.microsoft.com/office/drawing/2014/main" id="{A5572843-17D5-0A4F-E5A9-106AB64603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1"/>
              <a:srcRect/>
              <a:stretch/>
            </p:blipFill>
            <p:spPr>
              <a:xfrm>
                <a:off x="9745480" y="4400206"/>
                <a:ext cx="238125" cy="182880"/>
              </a:xfrm>
              <a:prstGeom prst="rect">
                <a:avLst/>
              </a:prstGeom>
            </p:spPr>
          </p:pic>
          <p:pic>
            <p:nvPicPr>
              <p:cNvPr id="249" name="Picture 248">
                <a:extLst>
                  <a:ext uri="{FF2B5EF4-FFF2-40B4-BE49-F238E27FC236}">
                    <a16:creationId xmlns:a16="http://schemas.microsoft.com/office/drawing/2014/main" id="{3A9FE8FF-30E3-E23A-1859-8228AFE706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2"/>
              <a:srcRect/>
              <a:stretch/>
            </p:blipFill>
            <p:spPr>
              <a:xfrm>
                <a:off x="9957889" y="4399751"/>
                <a:ext cx="238125" cy="182880"/>
              </a:xfrm>
              <a:prstGeom prst="rect">
                <a:avLst/>
              </a:prstGeom>
            </p:spPr>
          </p:pic>
          <p:pic>
            <p:nvPicPr>
              <p:cNvPr id="251" name="Picture 250">
                <a:extLst>
                  <a:ext uri="{FF2B5EF4-FFF2-40B4-BE49-F238E27FC236}">
                    <a16:creationId xmlns:a16="http://schemas.microsoft.com/office/drawing/2014/main" id="{DF3153D5-9877-6C44-879E-115C9B581E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66939" y="4397044"/>
                <a:ext cx="241484" cy="185460"/>
              </a:xfrm>
              <a:prstGeom prst="rect">
                <a:avLst/>
              </a:prstGeom>
            </p:spPr>
          </p:pic>
          <p:pic>
            <p:nvPicPr>
              <p:cNvPr id="252" name="Picture 251">
                <a:extLst>
                  <a:ext uri="{FF2B5EF4-FFF2-40B4-BE49-F238E27FC236}">
                    <a16:creationId xmlns:a16="http://schemas.microsoft.com/office/drawing/2014/main" id="{8A7B7B44-E4B0-4F4F-7FD2-811DECFB99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84837" y="3091428"/>
                <a:ext cx="240538" cy="184733"/>
              </a:xfrm>
              <a:prstGeom prst="rect">
                <a:avLst/>
              </a:prstGeom>
            </p:spPr>
          </p:pic>
          <p:pic>
            <p:nvPicPr>
              <p:cNvPr id="254" name="Picture 253">
                <a:extLst>
                  <a:ext uri="{FF2B5EF4-FFF2-40B4-BE49-F238E27FC236}">
                    <a16:creationId xmlns:a16="http://schemas.microsoft.com/office/drawing/2014/main" id="{5F49B862-126B-0AF2-2433-7A63A203D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0721234" y="4637341"/>
                <a:ext cx="228429" cy="181959"/>
              </a:xfrm>
              <a:prstGeom prst="rect">
                <a:avLst/>
              </a:prstGeom>
            </p:spPr>
          </p:pic>
          <p:pic>
            <p:nvPicPr>
              <p:cNvPr id="255" name="Picture 254" descr="A logo of a plane&#10;&#10;Description automatically generated">
                <a:extLst>
                  <a:ext uri="{FF2B5EF4-FFF2-40B4-BE49-F238E27FC236}">
                    <a16:creationId xmlns:a16="http://schemas.microsoft.com/office/drawing/2014/main" id="{ED1880AB-B3A8-A33A-064E-8EB085991D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6"/>
              <a:srcRect t="14107" b="16513"/>
              <a:stretch/>
            </p:blipFill>
            <p:spPr>
              <a:xfrm>
                <a:off x="10502316" y="4635954"/>
                <a:ext cx="248883" cy="184734"/>
              </a:xfrm>
              <a:prstGeom prst="rect">
                <a:avLst/>
              </a:prstGeom>
            </p:spPr>
          </p:pic>
          <p:pic>
            <p:nvPicPr>
              <p:cNvPr id="160" name="Picture 159" descr="A red and white airplane wing&#10;&#10;AI-generated content may be incorrect.">
                <a:extLst>
                  <a:ext uri="{FF2B5EF4-FFF2-40B4-BE49-F238E27FC236}">
                    <a16:creationId xmlns:a16="http://schemas.microsoft.com/office/drawing/2014/main" id="{2688FC31-E043-A489-AD6A-C6B46B9DB3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7"/>
              <a:srcRect t="13252" b="13712"/>
              <a:stretch/>
            </p:blipFill>
            <p:spPr>
              <a:xfrm>
                <a:off x="10482645" y="4873285"/>
                <a:ext cx="248883" cy="190909"/>
              </a:xfrm>
              <a:prstGeom prst="rect">
                <a:avLst/>
              </a:prstGeom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6A168DE-67EF-8A77-AE20-C3CB46776CD9}"/>
                </a:ext>
              </a:extLst>
            </p:cNvPr>
            <p:cNvGrpSpPr/>
            <p:nvPr/>
          </p:nvGrpSpPr>
          <p:grpSpPr>
            <a:xfrm>
              <a:off x="383537" y="1307315"/>
              <a:ext cx="1608965" cy="1937949"/>
              <a:chOff x="8161546" y="1176978"/>
              <a:chExt cx="1608965" cy="1937949"/>
            </a:xfrm>
          </p:grpSpPr>
          <p:sp>
            <p:nvSpPr>
              <p:cNvPr id="230" name="TextBox 229">
                <a:extLst>
                  <a:ext uri="{FF2B5EF4-FFF2-40B4-BE49-F238E27FC236}">
                    <a16:creationId xmlns:a16="http://schemas.microsoft.com/office/drawing/2014/main" id="{282DCC99-04C5-8DB0-34AD-8DFC23B19384}"/>
                  </a:ext>
                </a:extLst>
              </p:cNvPr>
              <p:cNvSpPr txBox="1"/>
              <p:nvPr/>
            </p:nvSpPr>
            <p:spPr>
              <a:xfrm>
                <a:off x="8436086" y="1176978"/>
                <a:ext cx="1035867" cy="715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675"/>
                  </a:lnSpc>
                </a:pPr>
                <a:r>
                  <a:rPr lang="en-US" sz="5779" b="1" dirty="0">
                    <a:solidFill>
                      <a:schemeClr val="accent1"/>
                    </a:solidFill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87</a:t>
                </a:r>
                <a:endParaRPr lang="en-US" sz="3852" b="1" dirty="0">
                  <a:solidFill>
                    <a:schemeClr val="accent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2675"/>
                  </a:lnSpc>
                </a:pPr>
                <a:r>
                  <a:rPr lang="en-US" sz="1498" dirty="0">
                    <a:solidFill>
                      <a:schemeClr val="accent1"/>
                    </a:solidFill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LESSEES</a:t>
                </a:r>
              </a:p>
            </p:txBody>
          </p:sp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D5D24ABE-9DEF-921D-BC7F-F68D148FD89A}"/>
                  </a:ext>
                </a:extLst>
              </p:cNvPr>
              <p:cNvSpPr txBox="1"/>
              <p:nvPr/>
            </p:nvSpPr>
            <p:spPr>
              <a:xfrm>
                <a:off x="8161546" y="2400515"/>
                <a:ext cx="1608965" cy="71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675"/>
                  </a:lnSpc>
                </a:pPr>
                <a:r>
                  <a:rPr lang="en-US" sz="5779" b="1" dirty="0">
                    <a:solidFill>
                      <a:schemeClr val="accent1"/>
                    </a:solidFill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44</a:t>
                </a:r>
                <a:endParaRPr lang="en-US" sz="3852" b="1" dirty="0">
                  <a:solidFill>
                    <a:schemeClr val="accent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2675"/>
                  </a:lnSpc>
                </a:pPr>
                <a:r>
                  <a:rPr lang="en-US" altLang="zh-CN" sz="1498" dirty="0">
                    <a:solidFill>
                      <a:schemeClr val="accent1"/>
                    </a:solidFill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JURISDICTIONS</a:t>
                </a:r>
                <a:endParaRPr lang="en-US" sz="1498" dirty="0">
                  <a:solidFill>
                    <a:schemeClr val="accent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23CFC5EE-76D4-E9BA-734C-52E8F9DCFE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368926" y="1933007"/>
                <a:ext cx="1111180" cy="701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5" name="Oval 4">
              <a:extLst>
                <a:ext uri="{FF2B5EF4-FFF2-40B4-BE49-F238E27FC236}">
                  <a16:creationId xmlns:a16="http://schemas.microsoft.com/office/drawing/2014/main" id="{0DEE499F-8443-9BAF-9454-94543BAA39E6}"/>
                </a:ext>
              </a:extLst>
            </p:cNvPr>
            <p:cNvSpPr txBox="1"/>
            <p:nvPr/>
          </p:nvSpPr>
          <p:spPr>
            <a:xfrm>
              <a:off x="8817442" y="3240585"/>
              <a:ext cx="986546" cy="3564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>
              <a:defPPr>
                <a:defRPr lang="en-US"/>
              </a:defPPr>
            </a:lstStyle>
            <a:p>
              <a:r>
                <a:rPr lang="fr-FR" sz="2782" b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30%</a:t>
              </a:r>
            </a:p>
          </p:txBody>
        </p:sp>
        <p:sp>
          <p:nvSpPr>
            <p:cNvPr id="227" name="Oval 4">
              <a:extLst>
                <a:ext uri="{FF2B5EF4-FFF2-40B4-BE49-F238E27FC236}">
                  <a16:creationId xmlns:a16="http://schemas.microsoft.com/office/drawing/2014/main" id="{EE0AC020-95D0-79D0-F078-B25BE85BD131}"/>
                </a:ext>
              </a:extLst>
            </p:cNvPr>
            <p:cNvSpPr txBox="1"/>
            <p:nvPr/>
          </p:nvSpPr>
          <p:spPr>
            <a:xfrm>
              <a:off x="10118898" y="5141893"/>
              <a:ext cx="1001110" cy="3564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>
              <a:defPPr>
                <a:defRPr lang="en-US"/>
              </a:defPPr>
            </a:lstStyle>
            <a:p>
              <a:r>
                <a:rPr lang="fr-FR" sz="2782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21%</a:t>
              </a:r>
            </a:p>
          </p:txBody>
        </p:sp>
        <p:sp>
          <p:nvSpPr>
            <p:cNvPr id="228" name="Oval 4">
              <a:extLst>
                <a:ext uri="{FF2B5EF4-FFF2-40B4-BE49-F238E27FC236}">
                  <a16:creationId xmlns:a16="http://schemas.microsoft.com/office/drawing/2014/main" id="{F186BFC8-9106-7437-4EE5-E971597FC8C2}"/>
                </a:ext>
              </a:extLst>
            </p:cNvPr>
            <p:cNvSpPr txBox="1"/>
            <p:nvPr/>
          </p:nvSpPr>
          <p:spPr>
            <a:xfrm>
              <a:off x="6253521" y="3659754"/>
              <a:ext cx="884124" cy="3399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>
              <a:defPPr>
                <a:defRPr lang="en-US"/>
              </a:defPPr>
            </a:lstStyle>
            <a:p>
              <a:r>
                <a:rPr lang="fr-FR" sz="2782" b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27%</a:t>
              </a:r>
            </a:p>
          </p:txBody>
        </p:sp>
        <p:sp>
          <p:nvSpPr>
            <p:cNvPr id="229" name="Oval 4">
              <a:extLst>
                <a:ext uri="{FF2B5EF4-FFF2-40B4-BE49-F238E27FC236}">
                  <a16:creationId xmlns:a16="http://schemas.microsoft.com/office/drawing/2014/main" id="{257245CE-96A6-91D6-B639-0610869571CA}"/>
                </a:ext>
              </a:extLst>
            </p:cNvPr>
            <p:cNvSpPr txBox="1"/>
            <p:nvPr/>
          </p:nvSpPr>
          <p:spPr>
            <a:xfrm>
              <a:off x="2770460" y="3821514"/>
              <a:ext cx="884124" cy="3564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>
              <a:defPPr>
                <a:defRPr lang="en-US"/>
              </a:defPPr>
            </a:lstStyle>
            <a:p>
              <a:r>
                <a:rPr lang="fr-FR" sz="2782" b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22%</a:t>
              </a:r>
            </a:p>
          </p:txBody>
        </p: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A870F7-D1D2-EF15-5956-92FDCB97A8C5}"/>
              </a:ext>
            </a:extLst>
          </p:cNvPr>
          <p:cNvSpPr>
            <a:spLocks noGrp="1"/>
          </p:cNvSpPr>
          <p:nvPr>
            <p:ph type="body" sz="quarter" idx="35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</a:rPr>
              <a:t>5</a:t>
            </a:r>
          </a:p>
        </p:txBody>
      </p:sp>
      <p:pic>
        <p:nvPicPr>
          <p:cNvPr id="3" name="Picture 2" descr="AEGEAN AIRLINES">
            <a:extLst>
              <a:ext uri="{FF2B5EF4-FFF2-40B4-BE49-F238E27FC236}">
                <a16:creationId xmlns:a16="http://schemas.microsoft.com/office/drawing/2014/main" id="{ADAAB947-2D70-B5DF-4425-C785C69CC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361" y="3612744"/>
            <a:ext cx="301210" cy="23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MELIA">
            <a:extLst>
              <a:ext uri="{FF2B5EF4-FFF2-40B4-BE49-F238E27FC236}">
                <a16:creationId xmlns:a16="http://schemas.microsoft.com/office/drawing/2014/main" id="{CC2133F5-BEB3-351B-0B65-8DF7B34CC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966" y="3612744"/>
            <a:ext cx="305169" cy="23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AZERBAIJIAN AIRLINES">
            <a:extLst>
              <a:ext uri="{FF2B5EF4-FFF2-40B4-BE49-F238E27FC236}">
                <a16:creationId xmlns:a16="http://schemas.microsoft.com/office/drawing/2014/main" id="{5F61A915-F036-2C2F-CE60-02294D220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253" y="3620871"/>
            <a:ext cx="301211" cy="23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na Southern">
            <a:extLst>
              <a:ext uri="{FF2B5EF4-FFF2-40B4-BE49-F238E27FC236}">
                <a16:creationId xmlns:a16="http://schemas.microsoft.com/office/drawing/2014/main" id="{07CCFBAC-A774-0B68-1F02-55E3DA1B7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789" y="2562454"/>
            <a:ext cx="255991" cy="19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ebu Pacific">
            <a:extLst>
              <a:ext uri="{FF2B5EF4-FFF2-40B4-BE49-F238E27FC236}">
                <a16:creationId xmlns:a16="http://schemas.microsoft.com/office/drawing/2014/main" id="{F1137843-387E-7679-13E8-0B1793A12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362" y="4919349"/>
            <a:ext cx="250263" cy="19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IR INDIA EXPRESS">
            <a:extLst>
              <a:ext uri="{FF2B5EF4-FFF2-40B4-BE49-F238E27FC236}">
                <a16:creationId xmlns:a16="http://schemas.microsoft.com/office/drawing/2014/main" id="{F1C0E6A6-AB8C-B669-3C77-AFA9EA387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846" y="4925531"/>
            <a:ext cx="259916" cy="19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AROM">
            <a:extLst>
              <a:ext uri="{FF2B5EF4-FFF2-40B4-BE49-F238E27FC236}">
                <a16:creationId xmlns:a16="http://schemas.microsoft.com/office/drawing/2014/main" id="{2C529187-D1AF-46CB-7845-80E4DD84C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999" y="2885001"/>
            <a:ext cx="248442" cy="19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IR ASTANA">
            <a:extLst>
              <a:ext uri="{FF2B5EF4-FFF2-40B4-BE49-F238E27FC236}">
                <a16:creationId xmlns:a16="http://schemas.microsoft.com/office/drawing/2014/main" id="{289C13DD-7EB7-0A82-943A-B4232F200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508" y="3611908"/>
            <a:ext cx="298338" cy="22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1D783870-26D0-15B5-E41A-38171B1E9E31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23580" y="15386"/>
            <a:ext cx="11774960" cy="694725"/>
          </a:xfrm>
          <a:prstGeom prst="rect">
            <a:avLst/>
          </a:prstGeom>
        </p:spPr>
        <p:txBody>
          <a:bodyPr vert="horz" lIns="97849" tIns="48924" rIns="97849" bIns="4892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1" kern="1200" dirty="0">
                <a:solidFill>
                  <a:srgbClr val="876D4B"/>
                </a:solidFill>
                <a:latin typeface="Helvetica" pitchFamily="2" charset="0"/>
                <a:ea typeface="Helvetica" pitchFamily="2" charset="0"/>
                <a:cs typeface="Arial" charset="0"/>
              </a:defRPr>
            </a:lvl1pPr>
          </a:lstStyle>
          <a:p>
            <a:pPr marL="428094"/>
            <a:r>
              <a:rPr lang="en-US" sz="1926">
                <a:latin typeface="Arial" panose="020B0604020202020204" pitchFamily="34" charset="0"/>
                <a:cs typeface="Arial" panose="020B0604020202020204" pitchFamily="34" charset="0"/>
              </a:rPr>
              <a:t>Global Presence, International Expertise: Serving Airlines Across the World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9008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F350AD-A465-F3C2-AFE5-94DA2D463589}"/>
              </a:ext>
            </a:extLst>
          </p:cNvPr>
          <p:cNvSpPr>
            <a:spLocks noGrp="1"/>
          </p:cNvSpPr>
          <p:nvPr>
            <p:ph type="body" sz="quarter" idx="35"/>
            <p:custDataLst>
              <p:tags r:id="rId2"/>
            </p:custDataLst>
          </p:nvPr>
        </p:nvSpPr>
        <p:spPr>
          <a:xfrm>
            <a:off x="11255030" y="6332878"/>
            <a:ext cx="277091" cy="101194"/>
          </a:xfrm>
        </p:spPr>
        <p:txBody>
          <a:bodyPr/>
          <a:lstStyle/>
          <a:p>
            <a:r>
              <a:rPr lang="en-US">
                <a:latin typeface="Helvetica" panose="020B0604020202020204" pitchFamily="34" charset="0"/>
                <a:cs typeface="Helvetica" panose="020B0604020202020204" pitchFamily="34" charset="0"/>
              </a:rPr>
              <a:t>6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A4B1510-1D0D-C9AB-F24E-E0E391F0C1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3480244"/>
              </p:ext>
            </p:extLst>
          </p:nvPr>
        </p:nvGraphicFramePr>
        <p:xfrm>
          <a:off x="576033" y="1461481"/>
          <a:ext cx="5051039" cy="3465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8" name="TextBox 30">
            <a:extLst>
              <a:ext uri="{FF2B5EF4-FFF2-40B4-BE49-F238E27FC236}">
                <a16:creationId xmlns:a16="http://schemas.microsoft.com/office/drawing/2014/main" id="{989ACBA3-4254-528E-1B48-DD40521F6BDF}"/>
              </a:ext>
            </a:extLst>
          </p:cNvPr>
          <p:cNvSpPr txBox="1"/>
          <p:nvPr/>
        </p:nvSpPr>
        <p:spPr bwMode="gray">
          <a:xfrm>
            <a:off x="1945140" y="2244675"/>
            <a:ext cx="2312824" cy="2016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96" b="1" dirty="0">
                <a:solidFill>
                  <a:srgbClr val="1AB0B7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507</a:t>
            </a:r>
            <a:endParaRPr lang="en-US" sz="1177" b="1" baseline="30000" dirty="0">
              <a:solidFill>
                <a:srgbClr val="1AB0B7"/>
              </a:solidFill>
              <a:latin typeface="Helvetica" panose="020B0604020202020204" pitchFamily="34" charset="0"/>
              <a:ea typeface="Arial" charset="0"/>
              <a:cs typeface="Helvetica" panose="020B0604020202020204" pitchFamily="34" charset="0"/>
            </a:endParaRPr>
          </a:p>
          <a:p>
            <a:pPr algn="ctr"/>
            <a:r>
              <a:rPr lang="en-US" sz="1100" b="1" dirty="0">
                <a:solidFill>
                  <a:srgbClr val="1AB0B7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(Owned</a:t>
            </a:r>
            <a:r>
              <a:rPr lang="zh-CN" altLang="en-US" sz="1100" b="1" dirty="0">
                <a:solidFill>
                  <a:srgbClr val="1AB0B7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 </a:t>
            </a:r>
            <a:r>
              <a:rPr lang="en-US" altLang="zh-CN" sz="1100" b="1" dirty="0">
                <a:solidFill>
                  <a:srgbClr val="1AB0B7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&amp; Committed </a:t>
            </a:r>
          </a:p>
          <a:p>
            <a:pPr algn="ctr"/>
            <a:r>
              <a:rPr lang="en-US" altLang="zh-CN" sz="1100" b="1" dirty="0">
                <a:solidFill>
                  <a:srgbClr val="1AB0B7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Aircraft &amp; Engines</a:t>
            </a:r>
            <a:r>
              <a:rPr lang="en-US" sz="1100" b="1" dirty="0">
                <a:solidFill>
                  <a:srgbClr val="1AB0B7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)</a:t>
            </a:r>
          </a:p>
          <a:p>
            <a:pPr algn="ctr"/>
            <a:r>
              <a:rPr lang="en-US" sz="1598" b="1" dirty="0">
                <a:solidFill>
                  <a:srgbClr val="876D4B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453 </a:t>
            </a:r>
            <a:r>
              <a:rPr lang="en-US" sz="998" b="1" dirty="0">
                <a:solidFill>
                  <a:srgbClr val="876D4B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Narrowb</a:t>
            </a:r>
            <a:r>
              <a:rPr lang="en-US" altLang="zh-CN" sz="998" b="1" dirty="0">
                <a:solidFill>
                  <a:srgbClr val="876D4B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ody</a:t>
            </a:r>
            <a:endParaRPr lang="en-US" sz="998" b="1" dirty="0">
              <a:solidFill>
                <a:srgbClr val="876D4B"/>
              </a:solidFill>
              <a:latin typeface="Helvetica" panose="020B0604020202020204" pitchFamily="34" charset="0"/>
              <a:ea typeface="Arial" charset="0"/>
              <a:cs typeface="Helvetica" panose="020B0604020202020204" pitchFamily="34" charset="0"/>
            </a:endParaRPr>
          </a:p>
          <a:p>
            <a:pPr algn="ctr">
              <a:spcAft>
                <a:spcPts val="535"/>
              </a:spcAft>
            </a:pPr>
            <a:r>
              <a:rPr lang="en-US" sz="800" b="1" dirty="0">
                <a:solidFill>
                  <a:srgbClr val="876D4B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(</a:t>
            </a:r>
            <a:r>
              <a:rPr lang="en-US" altLang="zh-CN" sz="800" b="1" dirty="0">
                <a:solidFill>
                  <a:srgbClr val="876D4B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89</a:t>
            </a:r>
            <a:r>
              <a:rPr lang="en-US" sz="800" b="1" dirty="0">
                <a:solidFill>
                  <a:srgbClr val="876D4B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% by Aircraft Number)</a:t>
            </a:r>
          </a:p>
          <a:p>
            <a:pPr algn="ctr"/>
            <a:r>
              <a:rPr lang="en-US" sz="1598" b="1" dirty="0">
                <a:solidFill>
                  <a:srgbClr val="876D4B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372 </a:t>
            </a:r>
            <a:r>
              <a:rPr lang="en-US" sz="998" b="1" dirty="0">
                <a:solidFill>
                  <a:srgbClr val="876D4B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New-Gen</a:t>
            </a:r>
            <a:r>
              <a:rPr lang="en-US" sz="998" b="1" dirty="0">
                <a:solidFill>
                  <a:srgbClr val="876D4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algn="ctr"/>
            <a:r>
              <a:rPr lang="en-US" sz="800" b="1" dirty="0">
                <a:solidFill>
                  <a:srgbClr val="876D4B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(73% by Aircraft Number)</a:t>
            </a:r>
          </a:p>
          <a:p>
            <a:pPr algn="ctr"/>
            <a:endParaRPr lang="en-US" sz="1099" b="1" dirty="0">
              <a:solidFill>
                <a:srgbClr val="876D4B"/>
              </a:solidFill>
              <a:latin typeface="Helvetica" panose="020B0604020202020204" pitchFamily="34" charset="0"/>
              <a:ea typeface="Arial" charset="0"/>
              <a:cs typeface="Helvetica" panose="020B0604020202020204" pitchFamily="34" charset="0"/>
            </a:endParaRPr>
          </a:p>
        </p:txBody>
      </p:sp>
      <p:grpSp>
        <p:nvGrpSpPr>
          <p:cNvPr id="9" name="Groupe 247">
            <a:extLst>
              <a:ext uri="{FF2B5EF4-FFF2-40B4-BE49-F238E27FC236}">
                <a16:creationId xmlns:a16="http://schemas.microsoft.com/office/drawing/2014/main" id="{E93ACD94-CC00-F112-6256-75003776F045}"/>
              </a:ext>
            </a:extLst>
          </p:cNvPr>
          <p:cNvGrpSpPr/>
          <p:nvPr/>
        </p:nvGrpSpPr>
        <p:grpSpPr>
          <a:xfrm>
            <a:off x="825333" y="5044318"/>
            <a:ext cx="2216127" cy="561173"/>
            <a:chOff x="-3869301" y="1517797"/>
            <a:chExt cx="3087540" cy="432000"/>
          </a:xfrm>
        </p:grpSpPr>
        <p:sp>
          <p:nvSpPr>
            <p:cNvPr id="10" name="Rectangle à coins arrondis 248">
              <a:extLst>
                <a:ext uri="{FF2B5EF4-FFF2-40B4-BE49-F238E27FC236}">
                  <a16:creationId xmlns:a16="http://schemas.microsoft.com/office/drawing/2014/main" id="{E27ECD38-143B-8539-48B4-9AA2158EFD40}"/>
                </a:ext>
              </a:extLst>
            </p:cNvPr>
            <p:cNvSpPr/>
            <p:nvPr/>
          </p:nvSpPr>
          <p:spPr>
            <a:xfrm>
              <a:off x="-3336757" y="1556041"/>
              <a:ext cx="2554996" cy="360000"/>
            </a:xfrm>
            <a:prstGeom prst="roundRect">
              <a:avLst/>
            </a:prstGeom>
            <a:noFill/>
            <a:ln w="28575">
              <a:solidFill>
                <a:srgbClr val="876D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5729" tIns="0" rIns="0" bIns="0" rtlCol="0" anchor="ctr"/>
            <a:lstStyle/>
            <a:p>
              <a:r>
                <a:rPr lang="en-US" altLang="zh-CN" sz="998" b="1" dirty="0">
                  <a:solidFill>
                    <a:srgbClr val="876D4B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Weighted Average Age</a:t>
              </a:r>
              <a:r>
                <a:rPr lang="en-US" sz="998" b="1" baseline="30000" dirty="0">
                  <a:solidFill>
                    <a:srgbClr val="876D4B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1</a:t>
              </a:r>
            </a:p>
          </p:txBody>
        </p:sp>
        <p:sp>
          <p:nvSpPr>
            <p:cNvPr id="11" name="Oval 31">
              <a:extLst>
                <a:ext uri="{FF2B5EF4-FFF2-40B4-BE49-F238E27FC236}">
                  <a16:creationId xmlns:a16="http://schemas.microsoft.com/office/drawing/2014/main" id="{740204DE-01EA-5F74-B20E-DF9C4E12AE4B}"/>
                </a:ext>
              </a:extLst>
            </p:cNvPr>
            <p:cNvSpPr/>
            <p:nvPr/>
          </p:nvSpPr>
          <p:spPr bwMode="gray">
            <a:xfrm>
              <a:off x="-3869301" y="1517797"/>
              <a:ext cx="787679" cy="432000"/>
            </a:xfrm>
            <a:prstGeom prst="ellipse">
              <a:avLst/>
            </a:prstGeom>
            <a:solidFill>
              <a:srgbClr val="876D4B"/>
            </a:solidFill>
            <a:ln w="19050">
              <a:solidFill>
                <a:srgbClr val="876D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84" b="1" dirty="0">
                  <a:solidFill>
                    <a:srgbClr val="FFFF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5.7Y</a:t>
              </a:r>
            </a:p>
          </p:txBody>
        </p:sp>
      </p:grpSp>
      <p:grpSp>
        <p:nvGrpSpPr>
          <p:cNvPr id="12" name="Groupe 250">
            <a:extLst>
              <a:ext uri="{FF2B5EF4-FFF2-40B4-BE49-F238E27FC236}">
                <a16:creationId xmlns:a16="http://schemas.microsoft.com/office/drawing/2014/main" id="{F2BFE62E-F927-9FD8-4E4D-36EB0E96BD2D}"/>
              </a:ext>
            </a:extLst>
          </p:cNvPr>
          <p:cNvGrpSpPr/>
          <p:nvPr/>
        </p:nvGrpSpPr>
        <p:grpSpPr>
          <a:xfrm>
            <a:off x="3248231" y="5047923"/>
            <a:ext cx="2188494" cy="557568"/>
            <a:chOff x="-3869301" y="1517797"/>
            <a:chExt cx="3087540" cy="432000"/>
          </a:xfrm>
        </p:grpSpPr>
        <p:sp>
          <p:nvSpPr>
            <p:cNvPr id="13" name="Rectangle à coins arrondis 251">
              <a:extLst>
                <a:ext uri="{FF2B5EF4-FFF2-40B4-BE49-F238E27FC236}">
                  <a16:creationId xmlns:a16="http://schemas.microsoft.com/office/drawing/2014/main" id="{88813922-3075-D61A-BCB0-3ECD1AE2F1D8}"/>
                </a:ext>
              </a:extLst>
            </p:cNvPr>
            <p:cNvSpPr/>
            <p:nvPr/>
          </p:nvSpPr>
          <p:spPr>
            <a:xfrm>
              <a:off x="-3336757" y="1556041"/>
              <a:ext cx="2554996" cy="360000"/>
            </a:xfrm>
            <a:prstGeom prst="roundRect">
              <a:avLst/>
            </a:prstGeom>
            <a:noFill/>
            <a:ln w="28575">
              <a:solidFill>
                <a:srgbClr val="876D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5729" tIns="0" rIns="0" bIns="0" rtlCol="0" anchor="ctr"/>
            <a:lstStyle/>
            <a:p>
              <a:r>
                <a:rPr lang="en-US" sz="998" b="1" dirty="0">
                  <a:solidFill>
                    <a:srgbClr val="876D4B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Weighted Average </a:t>
              </a:r>
            </a:p>
            <a:p>
              <a:r>
                <a:rPr lang="en-US" sz="998" b="1" dirty="0">
                  <a:solidFill>
                    <a:srgbClr val="876D4B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Remaining Lease Term</a:t>
              </a:r>
              <a:r>
                <a:rPr lang="en-US" sz="998" b="1" baseline="30000" dirty="0">
                  <a:solidFill>
                    <a:srgbClr val="876D4B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1</a:t>
              </a:r>
            </a:p>
          </p:txBody>
        </p:sp>
        <p:sp>
          <p:nvSpPr>
            <p:cNvPr id="14" name="Oval 31">
              <a:extLst>
                <a:ext uri="{FF2B5EF4-FFF2-40B4-BE49-F238E27FC236}">
                  <a16:creationId xmlns:a16="http://schemas.microsoft.com/office/drawing/2014/main" id="{744183E7-10C8-CDEC-E571-172FAFB3778C}"/>
                </a:ext>
              </a:extLst>
            </p:cNvPr>
            <p:cNvSpPr/>
            <p:nvPr/>
          </p:nvSpPr>
          <p:spPr bwMode="gray">
            <a:xfrm>
              <a:off x="-3869301" y="1517797"/>
              <a:ext cx="787679" cy="432000"/>
            </a:xfrm>
            <a:prstGeom prst="ellipse">
              <a:avLst/>
            </a:prstGeom>
            <a:solidFill>
              <a:srgbClr val="876D4B"/>
            </a:solidFill>
            <a:ln w="19050">
              <a:solidFill>
                <a:srgbClr val="876D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1284" b="1" dirty="0">
                  <a:solidFill>
                    <a:srgbClr val="FFFF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7.4Y</a:t>
              </a:r>
              <a:endParaRPr lang="en-US" sz="1284" b="1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8EDE48B-5131-8ED0-3FB4-029B225D4933}"/>
              </a:ext>
            </a:extLst>
          </p:cNvPr>
          <p:cNvGrpSpPr>
            <a:grpSpLocks/>
          </p:cNvGrpSpPr>
          <p:nvPr/>
        </p:nvGrpSpPr>
        <p:grpSpPr>
          <a:xfrm>
            <a:off x="561548" y="795804"/>
            <a:ext cx="5089857" cy="439268"/>
            <a:chOff x="611246" y="3136873"/>
            <a:chExt cx="10974485" cy="464795"/>
          </a:xfrm>
        </p:grpSpPr>
        <p:sp>
          <p:nvSpPr>
            <p:cNvPr id="26" name="Rounded Rectangle 23">
              <a:extLst>
                <a:ext uri="{FF2B5EF4-FFF2-40B4-BE49-F238E27FC236}">
                  <a16:creationId xmlns:a16="http://schemas.microsoft.com/office/drawing/2014/main" id="{90CC55E0-03E1-63FB-50CD-36BC2F358FB9}"/>
                </a:ext>
              </a:extLst>
            </p:cNvPr>
            <p:cNvSpPr/>
            <p:nvPr/>
          </p:nvSpPr>
          <p:spPr>
            <a:xfrm>
              <a:off x="611246" y="3176154"/>
              <a:ext cx="10974485" cy="368668"/>
            </a:xfrm>
            <a:prstGeom prst="roundRect">
              <a:avLst/>
            </a:prstGeom>
            <a:solidFill>
              <a:schemeClr val="accent1"/>
            </a:solidFill>
          </p:spPr>
          <p:txBody>
            <a:bodyPr rot="0" spcFirstLastPara="0" vertOverflow="overflow" horzOverflow="overflow" vert="horz" wrap="square" lIns="40760" tIns="40760" rIns="40760" bIns="407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164382">
                <a:defRPr/>
              </a:pPr>
              <a:r>
                <a:rPr lang="en-US" altLang="zh-CN" sz="1100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In-Demand &amp; Fuel-Efficient Aircraft Portfolio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BE4FDC0-7AE3-65A4-CD95-B183823B3A1F}"/>
                </a:ext>
              </a:extLst>
            </p:cNvPr>
            <p:cNvGrpSpPr/>
            <p:nvPr/>
          </p:nvGrpSpPr>
          <p:grpSpPr>
            <a:xfrm flipV="1">
              <a:off x="692073" y="3136874"/>
              <a:ext cx="4422219" cy="464794"/>
              <a:chOff x="457200" y="2432049"/>
              <a:chExt cx="869786" cy="598969"/>
            </a:xfrm>
          </p:grpSpPr>
          <p:sp>
            <p:nvSpPr>
              <p:cNvPr id="31" name="Parallelogram 30">
                <a:extLst>
                  <a:ext uri="{FF2B5EF4-FFF2-40B4-BE49-F238E27FC236}">
                    <a16:creationId xmlns:a16="http://schemas.microsoft.com/office/drawing/2014/main" id="{3DB578BA-DBFB-F3C3-0135-81FCA64616D1}"/>
                  </a:ext>
                </a:extLst>
              </p:cNvPr>
              <p:cNvSpPr/>
              <p:nvPr/>
            </p:nvSpPr>
            <p:spPr>
              <a:xfrm>
                <a:off x="457200" y="2432049"/>
                <a:ext cx="773817" cy="598969"/>
              </a:xfrm>
              <a:prstGeom prst="parallelogram">
                <a:avLst>
                  <a:gd name="adj" fmla="val 67903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Helvetica" panose="020B0604020202020204" pitchFamily="34" charset="0"/>
                  <a:ea typeface="+mj-ea"/>
                  <a:cs typeface="Helvetica" panose="020B0604020202020204" pitchFamily="34" charset="0"/>
                </a:endParaRPr>
              </a:p>
            </p:txBody>
          </p:sp>
          <p:sp>
            <p:nvSpPr>
              <p:cNvPr id="32" name="Parallelogram 31">
                <a:extLst>
                  <a:ext uri="{FF2B5EF4-FFF2-40B4-BE49-F238E27FC236}">
                    <a16:creationId xmlns:a16="http://schemas.microsoft.com/office/drawing/2014/main" id="{5B347444-C9AB-93A2-92F5-26627D1185C6}"/>
                  </a:ext>
                </a:extLst>
              </p:cNvPr>
              <p:cNvSpPr/>
              <p:nvPr/>
            </p:nvSpPr>
            <p:spPr>
              <a:xfrm>
                <a:off x="553169" y="2432049"/>
                <a:ext cx="773817" cy="598969"/>
              </a:xfrm>
              <a:prstGeom prst="parallelogram">
                <a:avLst>
                  <a:gd name="adj" fmla="val 67903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2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Helvetica" panose="020B0604020202020204" pitchFamily="34" charset="0"/>
                  <a:ea typeface="+mj-ea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85A901D-CC13-B532-AA06-CC62AC6BAE2B}"/>
                </a:ext>
              </a:extLst>
            </p:cNvPr>
            <p:cNvGrpSpPr/>
            <p:nvPr/>
          </p:nvGrpSpPr>
          <p:grpSpPr>
            <a:xfrm flipH="1">
              <a:off x="7111046" y="3136873"/>
              <a:ext cx="4422219" cy="464794"/>
              <a:chOff x="457200" y="2432049"/>
              <a:chExt cx="869786" cy="598969"/>
            </a:xfrm>
          </p:grpSpPr>
          <p:sp>
            <p:nvSpPr>
              <p:cNvPr id="29" name="Parallelogram 28">
                <a:extLst>
                  <a:ext uri="{FF2B5EF4-FFF2-40B4-BE49-F238E27FC236}">
                    <a16:creationId xmlns:a16="http://schemas.microsoft.com/office/drawing/2014/main" id="{DE3B9F59-76CD-FF56-0998-607E3C8E17EE}"/>
                  </a:ext>
                </a:extLst>
              </p:cNvPr>
              <p:cNvSpPr/>
              <p:nvPr/>
            </p:nvSpPr>
            <p:spPr>
              <a:xfrm>
                <a:off x="457200" y="2432049"/>
                <a:ext cx="773817" cy="598969"/>
              </a:xfrm>
              <a:prstGeom prst="parallelogram">
                <a:avLst>
                  <a:gd name="adj" fmla="val 67903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Helvetica" panose="020B0604020202020204" pitchFamily="34" charset="0"/>
                  <a:ea typeface="+mj-ea"/>
                  <a:cs typeface="Helvetica" panose="020B0604020202020204" pitchFamily="34" charset="0"/>
                </a:endParaRPr>
              </a:p>
            </p:txBody>
          </p:sp>
          <p:sp>
            <p:nvSpPr>
              <p:cNvPr id="30" name="Parallelogram 29">
                <a:extLst>
                  <a:ext uri="{FF2B5EF4-FFF2-40B4-BE49-F238E27FC236}">
                    <a16:creationId xmlns:a16="http://schemas.microsoft.com/office/drawing/2014/main" id="{F239BEB4-2105-2EDD-382B-E1F0241D43FE}"/>
                  </a:ext>
                </a:extLst>
              </p:cNvPr>
              <p:cNvSpPr/>
              <p:nvPr/>
            </p:nvSpPr>
            <p:spPr>
              <a:xfrm>
                <a:off x="553169" y="2432049"/>
                <a:ext cx="773817" cy="598969"/>
              </a:xfrm>
              <a:prstGeom prst="parallelogram">
                <a:avLst>
                  <a:gd name="adj" fmla="val 67903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2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Helvetica" panose="020B0604020202020204" pitchFamily="34" charset="0"/>
                  <a:ea typeface="+mj-ea"/>
                  <a:cs typeface="Helvetica" panose="020B0604020202020204" pitchFamily="34" charset="0"/>
                </a:endParaRPr>
              </a:p>
            </p:txBody>
          </p:sp>
        </p:grpSp>
      </p:grp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887B744D-99A6-44B0-996F-89BBF07E0BFE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654240" y="5621538"/>
            <a:ext cx="3612914" cy="189283"/>
          </a:xfrm>
          <a:prstGeom prst="rect">
            <a:avLst/>
          </a:prstGeom>
          <a:noFill/>
        </p:spPr>
        <p:txBody>
          <a:bodyPr wrap="square" lIns="0" anchor="b" anchorCtr="0">
            <a:spAutoFit/>
          </a:bodyPr>
          <a:lstStyle>
            <a:defPPr>
              <a:defRPr lang="en-US"/>
            </a:defPPr>
            <a:lvl1pPr marL="0" algn="l" defTabSz="1018824" rtl="0" eaLnBrk="1" latinLnBrk="0" hangingPunct="1">
              <a:lnSpc>
                <a:spcPct val="90000"/>
              </a:lnSpc>
              <a:defRPr sz="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412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7061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473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886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5298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rgbClr val="876D4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Note: 1. Based on 321 owned aircraft (excluding engines) as of 31 Dec 2025.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52FCE52-8675-228C-D68E-4BFFDFB4412A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0821878" y="7877948"/>
            <a:ext cx="228398" cy="65133"/>
          </a:xfrm>
        </p:spPr>
        <p:txBody>
          <a:bodyPr tIns="0" bIns="0" anchor="t" anchorCtr="0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6D4B"/>
              </a:buClr>
              <a:buSzTx/>
              <a:buFont typeface="Wingdings" charset="2"/>
              <a:buNone/>
              <a:tabLst/>
              <a:defRPr sz="856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12"/>
              </a:buClr>
              <a:buSzTx/>
              <a:buFont typeface="Wingdings" charset="2"/>
              <a:buChar char="§"/>
              <a:tabLst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Helvetica" panose="020B0604020202020204" pitchFamily="34" charset="0"/>
                <a:cs typeface="Helvetica" panose="020B0604020202020204" pitchFamily="34" charset="0"/>
              </a:rPr>
              <a:t>7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ECC0F2A-150D-C87A-ED98-C90F90CB5E0F}"/>
              </a:ext>
            </a:extLst>
          </p:cNvPr>
          <p:cNvCxnSpPr>
            <a:cxnSpLocks/>
          </p:cNvCxnSpPr>
          <p:nvPr/>
        </p:nvCxnSpPr>
        <p:spPr>
          <a:xfrm flipH="1" flipV="1">
            <a:off x="15243962" y="3130463"/>
            <a:ext cx="384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7" name="Chart 86">
            <a:extLst>
              <a:ext uri="{FF2B5EF4-FFF2-40B4-BE49-F238E27FC236}">
                <a16:creationId xmlns:a16="http://schemas.microsoft.com/office/drawing/2014/main" id="{AA9653B8-7347-9A80-16B0-7C6C73F448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216574"/>
              </p:ext>
            </p:extLst>
          </p:nvPr>
        </p:nvGraphicFramePr>
        <p:xfrm>
          <a:off x="6624612" y="1309317"/>
          <a:ext cx="4923613" cy="206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7" name="Title 1">
            <a:extLst>
              <a:ext uri="{FF2B5EF4-FFF2-40B4-BE49-F238E27FC236}">
                <a16:creationId xmlns:a16="http://schemas.microsoft.com/office/drawing/2014/main" id="{9D3B91C0-1E0F-29D1-B90E-A3B3850E5468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8489" y="17403"/>
            <a:ext cx="10785086" cy="654298"/>
          </a:xfrm>
        </p:spPr>
        <p:txBody>
          <a:bodyPr/>
          <a:lstStyle/>
          <a:p>
            <a:pPr>
              <a:spcAft>
                <a:spcPts val="749"/>
              </a:spcAft>
            </a:pPr>
            <a:r>
              <a:rPr lang="en-US" dirty="0">
                <a:latin typeface="Helvetica" panose="020B0604020202020204" pitchFamily="34" charset="0"/>
                <a:ea typeface="DengXian" panose="02010600030101010101" pitchFamily="2" charset="-122"/>
                <a:cs typeface="Helvetica" panose="020B0604020202020204" pitchFamily="34" charset="0"/>
              </a:rPr>
              <a:t>Resilient Portfolio, Strategic Orderbook, Committed Cashflow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918CCCD-CA56-799F-659C-12F1829377D2}"/>
              </a:ext>
            </a:extLst>
          </p:cNvPr>
          <p:cNvGrpSpPr>
            <a:grpSpLocks/>
          </p:cNvGrpSpPr>
          <p:nvPr/>
        </p:nvGrpSpPr>
        <p:grpSpPr>
          <a:xfrm>
            <a:off x="6746317" y="832928"/>
            <a:ext cx="4742226" cy="439267"/>
            <a:chOff x="611246" y="3136873"/>
            <a:chExt cx="10974485" cy="464795"/>
          </a:xfrm>
        </p:grpSpPr>
        <p:sp>
          <p:nvSpPr>
            <p:cNvPr id="16" name="Rounded Rectangle 23">
              <a:extLst>
                <a:ext uri="{FF2B5EF4-FFF2-40B4-BE49-F238E27FC236}">
                  <a16:creationId xmlns:a16="http://schemas.microsoft.com/office/drawing/2014/main" id="{B21BEFDA-633A-100D-DD30-91F0B5ACEF2F}"/>
                </a:ext>
              </a:extLst>
            </p:cNvPr>
            <p:cNvSpPr/>
            <p:nvPr/>
          </p:nvSpPr>
          <p:spPr>
            <a:xfrm>
              <a:off x="611246" y="3176154"/>
              <a:ext cx="10974485" cy="368668"/>
            </a:xfrm>
            <a:prstGeom prst="roundRect">
              <a:avLst/>
            </a:prstGeom>
            <a:solidFill>
              <a:schemeClr val="accent1"/>
            </a:solidFill>
          </p:spPr>
          <p:txBody>
            <a:bodyPr rot="0" spcFirstLastPara="0" vertOverflow="overflow" horzOverflow="overflow" vert="horz" wrap="square" lIns="40760" tIns="40760" rIns="40760" bIns="407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164382">
                <a:defRPr/>
              </a:pPr>
              <a:r>
                <a:rPr lang="en-US" altLang="zh-CN" sz="1070" b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Well-Laddered Lease Expiries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9FFFC01-1DA8-D207-1E31-7F08E73570C1}"/>
                </a:ext>
              </a:extLst>
            </p:cNvPr>
            <p:cNvGrpSpPr/>
            <p:nvPr/>
          </p:nvGrpSpPr>
          <p:grpSpPr>
            <a:xfrm flipV="1">
              <a:off x="692073" y="3136874"/>
              <a:ext cx="4422220" cy="464794"/>
              <a:chOff x="457200" y="2432049"/>
              <a:chExt cx="869786" cy="598969"/>
            </a:xfrm>
          </p:grpSpPr>
          <p:sp>
            <p:nvSpPr>
              <p:cNvPr id="37" name="Parallelogram 36">
                <a:extLst>
                  <a:ext uri="{FF2B5EF4-FFF2-40B4-BE49-F238E27FC236}">
                    <a16:creationId xmlns:a16="http://schemas.microsoft.com/office/drawing/2014/main" id="{09CE4797-0211-C71B-5543-0B407E4F0E48}"/>
                  </a:ext>
                </a:extLst>
              </p:cNvPr>
              <p:cNvSpPr/>
              <p:nvPr/>
            </p:nvSpPr>
            <p:spPr>
              <a:xfrm>
                <a:off x="457200" y="2432049"/>
                <a:ext cx="773817" cy="598969"/>
              </a:xfrm>
              <a:prstGeom prst="parallelogram">
                <a:avLst>
                  <a:gd name="adj" fmla="val 67903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70">
                  <a:latin typeface="Arial" panose="020B0604020202020204" pitchFamily="34" charset="0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38" name="Parallelogram 37">
                <a:extLst>
                  <a:ext uri="{FF2B5EF4-FFF2-40B4-BE49-F238E27FC236}">
                    <a16:creationId xmlns:a16="http://schemas.microsoft.com/office/drawing/2014/main" id="{1DEBBEFD-4464-51D1-E102-F4880DAC6A24}"/>
                  </a:ext>
                </a:extLst>
              </p:cNvPr>
              <p:cNvSpPr/>
              <p:nvPr/>
            </p:nvSpPr>
            <p:spPr>
              <a:xfrm>
                <a:off x="553169" y="2432049"/>
                <a:ext cx="773817" cy="598969"/>
              </a:xfrm>
              <a:prstGeom prst="parallelogram">
                <a:avLst>
                  <a:gd name="adj" fmla="val 67903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2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70">
                  <a:latin typeface="Arial" panose="020B0604020202020204" pitchFamily="34" charset="0"/>
                  <a:ea typeface="+mj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0702CFA-5537-BDE7-F813-A71E43916B14}"/>
                </a:ext>
              </a:extLst>
            </p:cNvPr>
            <p:cNvGrpSpPr/>
            <p:nvPr/>
          </p:nvGrpSpPr>
          <p:grpSpPr>
            <a:xfrm flipH="1">
              <a:off x="7111045" y="3136873"/>
              <a:ext cx="4422220" cy="464794"/>
              <a:chOff x="457200" y="2432049"/>
              <a:chExt cx="869786" cy="598969"/>
            </a:xfrm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A6D34158-5CF9-8F0F-3D35-85857F692E5B}"/>
                  </a:ext>
                </a:extLst>
              </p:cNvPr>
              <p:cNvSpPr/>
              <p:nvPr/>
            </p:nvSpPr>
            <p:spPr>
              <a:xfrm>
                <a:off x="457200" y="2432049"/>
                <a:ext cx="773817" cy="598969"/>
              </a:xfrm>
              <a:prstGeom prst="parallelogram">
                <a:avLst>
                  <a:gd name="adj" fmla="val 67903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70">
                  <a:latin typeface="Arial" panose="020B0604020202020204" pitchFamily="34" charset="0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9B93F622-63D6-41A8-B29E-BB2AEA0EDEB0}"/>
                  </a:ext>
                </a:extLst>
              </p:cNvPr>
              <p:cNvSpPr/>
              <p:nvPr/>
            </p:nvSpPr>
            <p:spPr>
              <a:xfrm>
                <a:off x="553169" y="2432049"/>
                <a:ext cx="773817" cy="598969"/>
              </a:xfrm>
              <a:prstGeom prst="parallelogram">
                <a:avLst>
                  <a:gd name="adj" fmla="val 67903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2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70">
                  <a:latin typeface="Arial" panose="020B0604020202020204" pitchFamily="34" charset="0"/>
                  <a:ea typeface="+mj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DBE5900-74CD-D50F-9E8C-74CCDFB79199}"/>
              </a:ext>
            </a:extLst>
          </p:cNvPr>
          <p:cNvGrpSpPr>
            <a:grpSpLocks/>
          </p:cNvGrpSpPr>
          <p:nvPr/>
        </p:nvGrpSpPr>
        <p:grpSpPr>
          <a:xfrm>
            <a:off x="6789895" y="3463632"/>
            <a:ext cx="4742226" cy="393532"/>
            <a:chOff x="611246" y="3136873"/>
            <a:chExt cx="10974485" cy="464795"/>
          </a:xfrm>
        </p:grpSpPr>
        <p:sp>
          <p:nvSpPr>
            <p:cNvPr id="40" name="Rounded Rectangle 23">
              <a:extLst>
                <a:ext uri="{FF2B5EF4-FFF2-40B4-BE49-F238E27FC236}">
                  <a16:creationId xmlns:a16="http://schemas.microsoft.com/office/drawing/2014/main" id="{998E685E-0C00-E796-1B95-05BC11F51EA0}"/>
                </a:ext>
              </a:extLst>
            </p:cNvPr>
            <p:cNvSpPr/>
            <p:nvPr/>
          </p:nvSpPr>
          <p:spPr>
            <a:xfrm>
              <a:off x="611246" y="3176154"/>
              <a:ext cx="10974485" cy="368668"/>
            </a:xfrm>
            <a:prstGeom prst="roundRect">
              <a:avLst/>
            </a:prstGeom>
            <a:solidFill>
              <a:schemeClr val="accent1"/>
            </a:solidFill>
          </p:spPr>
          <p:txBody>
            <a:bodyPr rot="0" spcFirstLastPara="0" vertOverflow="overflow" horzOverflow="overflow" vert="horz" wrap="square" lIns="40760" tIns="40760" rIns="40760" bIns="407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164382">
                <a:defRPr/>
              </a:pPr>
              <a:r>
                <a:rPr lang="en-US" altLang="zh-CN" sz="1070" b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Young Fleet with Long Remaining Lease Terms Among Peers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85A7E9B-894D-B30B-1654-78C6D376D72B}"/>
                </a:ext>
              </a:extLst>
            </p:cNvPr>
            <p:cNvGrpSpPr/>
            <p:nvPr/>
          </p:nvGrpSpPr>
          <p:grpSpPr>
            <a:xfrm flipV="1">
              <a:off x="692073" y="3136874"/>
              <a:ext cx="4422220" cy="464794"/>
              <a:chOff x="457200" y="2432049"/>
              <a:chExt cx="869786" cy="598969"/>
            </a:xfrm>
          </p:grpSpPr>
          <p:sp>
            <p:nvSpPr>
              <p:cNvPr id="45" name="Parallelogram 44">
                <a:extLst>
                  <a:ext uri="{FF2B5EF4-FFF2-40B4-BE49-F238E27FC236}">
                    <a16:creationId xmlns:a16="http://schemas.microsoft.com/office/drawing/2014/main" id="{F26702AF-1B83-E0CB-ABC6-E63418987894}"/>
                  </a:ext>
                </a:extLst>
              </p:cNvPr>
              <p:cNvSpPr/>
              <p:nvPr/>
            </p:nvSpPr>
            <p:spPr>
              <a:xfrm>
                <a:off x="457200" y="2432049"/>
                <a:ext cx="773817" cy="598969"/>
              </a:xfrm>
              <a:prstGeom prst="parallelogram">
                <a:avLst>
                  <a:gd name="adj" fmla="val 67903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70">
                  <a:latin typeface="Arial" panose="020B0604020202020204" pitchFamily="34" charset="0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46" name="Parallelogram 45">
                <a:extLst>
                  <a:ext uri="{FF2B5EF4-FFF2-40B4-BE49-F238E27FC236}">
                    <a16:creationId xmlns:a16="http://schemas.microsoft.com/office/drawing/2014/main" id="{8F77FDF4-B8A0-162A-7241-D06A39442EDC}"/>
                  </a:ext>
                </a:extLst>
              </p:cNvPr>
              <p:cNvSpPr/>
              <p:nvPr/>
            </p:nvSpPr>
            <p:spPr>
              <a:xfrm>
                <a:off x="553169" y="2432049"/>
                <a:ext cx="773817" cy="598969"/>
              </a:xfrm>
              <a:prstGeom prst="parallelogram">
                <a:avLst>
                  <a:gd name="adj" fmla="val 67903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2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70">
                  <a:latin typeface="Arial" panose="020B0604020202020204" pitchFamily="34" charset="0"/>
                  <a:ea typeface="+mj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0467550-A018-9F63-82BD-A60A54523C6E}"/>
                </a:ext>
              </a:extLst>
            </p:cNvPr>
            <p:cNvGrpSpPr/>
            <p:nvPr/>
          </p:nvGrpSpPr>
          <p:grpSpPr>
            <a:xfrm flipH="1">
              <a:off x="7111045" y="3136873"/>
              <a:ext cx="4422220" cy="464794"/>
              <a:chOff x="457200" y="2432049"/>
              <a:chExt cx="869786" cy="598969"/>
            </a:xfrm>
          </p:grpSpPr>
          <p:sp>
            <p:nvSpPr>
              <p:cNvPr id="43" name="Parallelogram 42">
                <a:extLst>
                  <a:ext uri="{FF2B5EF4-FFF2-40B4-BE49-F238E27FC236}">
                    <a16:creationId xmlns:a16="http://schemas.microsoft.com/office/drawing/2014/main" id="{150A7BB4-A945-D21E-EBF8-4DFB727D1DEB}"/>
                  </a:ext>
                </a:extLst>
              </p:cNvPr>
              <p:cNvSpPr/>
              <p:nvPr/>
            </p:nvSpPr>
            <p:spPr>
              <a:xfrm>
                <a:off x="457200" y="2432049"/>
                <a:ext cx="773817" cy="598969"/>
              </a:xfrm>
              <a:prstGeom prst="parallelogram">
                <a:avLst>
                  <a:gd name="adj" fmla="val 67903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70">
                  <a:latin typeface="Arial" panose="020B0604020202020204" pitchFamily="34" charset="0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44" name="Parallelogram 43">
                <a:extLst>
                  <a:ext uri="{FF2B5EF4-FFF2-40B4-BE49-F238E27FC236}">
                    <a16:creationId xmlns:a16="http://schemas.microsoft.com/office/drawing/2014/main" id="{64CB13B5-79D8-F6C3-D36C-7B4E134EEAFC}"/>
                  </a:ext>
                </a:extLst>
              </p:cNvPr>
              <p:cNvSpPr/>
              <p:nvPr/>
            </p:nvSpPr>
            <p:spPr>
              <a:xfrm>
                <a:off x="553169" y="2432049"/>
                <a:ext cx="773817" cy="598969"/>
              </a:xfrm>
              <a:prstGeom prst="parallelogram">
                <a:avLst>
                  <a:gd name="adj" fmla="val 67903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2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70">
                  <a:latin typeface="Arial" panose="020B0604020202020204" pitchFamily="34" charset="0"/>
                  <a:ea typeface="+mj-ea"/>
                  <a:cs typeface="Arial" panose="020B0604020202020204" pitchFamily="34" charset="0"/>
                </a:endParaRPr>
              </a:p>
            </p:txBody>
          </p:sp>
        </p:grpSp>
      </p:grpSp>
      <p:graphicFrame>
        <p:nvGraphicFramePr>
          <p:cNvPr id="47" name="Chart 46">
            <a:extLst>
              <a:ext uri="{FF2B5EF4-FFF2-40B4-BE49-F238E27FC236}">
                <a16:creationId xmlns:a16="http://schemas.microsoft.com/office/drawing/2014/main" id="{33B2CCA2-E26A-EDEC-AF81-F8539AFE84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0399668"/>
              </p:ext>
            </p:extLst>
          </p:nvPr>
        </p:nvGraphicFramePr>
        <p:xfrm>
          <a:off x="6620157" y="3902900"/>
          <a:ext cx="4979706" cy="2278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60F6AC81-8CBF-9224-A408-6B3FEC412B45}"/>
              </a:ext>
            </a:extLst>
          </p:cNvPr>
          <p:cNvSpPr txBox="1"/>
          <p:nvPr/>
        </p:nvSpPr>
        <p:spPr>
          <a:xfrm>
            <a:off x="6870615" y="6072436"/>
            <a:ext cx="4595257" cy="184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99" b="1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Source</a:t>
            </a:r>
            <a:r>
              <a:rPr lang="zh-CN" altLang="en-US" sz="599" b="1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：</a:t>
            </a:r>
            <a:r>
              <a:rPr lang="en-US" altLang="zh-CN" sz="599" b="1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2025 annual reports or latest performance releases of each company</a:t>
            </a:r>
            <a:endParaRPr lang="en-US" sz="599" b="1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7967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3694A-AE83-945A-AF29-216B86AF9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ea typeface="DengXian" panose="02010600030101010101" pitchFamily="2" charset="-122"/>
                <a:cs typeface="Helvetica" panose="020B0604020202020204" pitchFamily="34" charset="0"/>
              </a:rPr>
              <a:t>Resilient Portfolio, Strategic Orderbook, Committed Cashflow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357AB-7FD1-9F64-F67A-93FDABC918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586DAF-A3DB-5E41-414F-A9A95C7D948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dirty="0"/>
              <a:t>7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F60C6D0-97C8-228B-F7E7-2C574EB36B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4247214"/>
              </p:ext>
            </p:extLst>
          </p:nvPr>
        </p:nvGraphicFramePr>
        <p:xfrm>
          <a:off x="2255138" y="1422230"/>
          <a:ext cx="8394079" cy="2127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0F614722-7DD2-E604-622E-4D773C1602FB}"/>
              </a:ext>
            </a:extLst>
          </p:cNvPr>
          <p:cNvGrpSpPr/>
          <p:nvPr/>
        </p:nvGrpSpPr>
        <p:grpSpPr>
          <a:xfrm>
            <a:off x="7971875" y="5103360"/>
            <a:ext cx="2568706" cy="666475"/>
            <a:chOff x="6663412" y="5591420"/>
            <a:chExt cx="2364213" cy="666475"/>
          </a:xfrm>
        </p:grpSpPr>
        <p:grpSp>
          <p:nvGrpSpPr>
            <p:cNvPr id="10" name="Groupe 256">
              <a:extLst>
                <a:ext uri="{FF2B5EF4-FFF2-40B4-BE49-F238E27FC236}">
                  <a16:creationId xmlns:a16="http://schemas.microsoft.com/office/drawing/2014/main" id="{611F8311-8D7C-FDA4-446E-885F4F089C92}"/>
                </a:ext>
              </a:extLst>
            </p:cNvPr>
            <p:cNvGrpSpPr/>
            <p:nvPr/>
          </p:nvGrpSpPr>
          <p:grpSpPr>
            <a:xfrm>
              <a:off x="6663412" y="5591420"/>
              <a:ext cx="2364213" cy="666475"/>
              <a:chOff x="-3869301" y="1517797"/>
              <a:chExt cx="2875314" cy="432000"/>
            </a:xfrm>
          </p:grpSpPr>
          <p:sp>
            <p:nvSpPr>
              <p:cNvPr id="12" name="Rectangle à coins arrondis 257">
                <a:extLst>
                  <a:ext uri="{FF2B5EF4-FFF2-40B4-BE49-F238E27FC236}">
                    <a16:creationId xmlns:a16="http://schemas.microsoft.com/office/drawing/2014/main" id="{73524118-7461-4D4B-41A1-B4B196421975}"/>
                  </a:ext>
                </a:extLst>
              </p:cNvPr>
              <p:cNvSpPr/>
              <p:nvPr/>
            </p:nvSpPr>
            <p:spPr>
              <a:xfrm>
                <a:off x="-3362581" y="1556789"/>
                <a:ext cx="2368594" cy="359252"/>
              </a:xfrm>
              <a:prstGeom prst="roundRect">
                <a:avLst/>
              </a:prstGeom>
              <a:noFill/>
              <a:ln w="28575">
                <a:solidFill>
                  <a:srgbClr val="1AB0B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15729" tIns="0" rIns="0" bIns="0" rtlCol="0" anchor="ctr"/>
              <a:lstStyle/>
              <a:p>
                <a:r>
                  <a:rPr lang="en-US" sz="998" b="1" dirty="0">
                    <a:solidFill>
                      <a:srgbClr val="1AB0B7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Contracted minimum rentals through </a:t>
                </a:r>
                <a:r>
                  <a:rPr lang="en-US" sz="1399" b="1" dirty="0">
                    <a:solidFill>
                      <a:srgbClr val="1AB0B7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2039 </a:t>
                </a:r>
                <a:endParaRPr lang="en-US" sz="998" b="1" baseline="30000" dirty="0">
                  <a:solidFill>
                    <a:srgbClr val="1AB0B7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3" name="Oval 31">
                <a:extLst>
                  <a:ext uri="{FF2B5EF4-FFF2-40B4-BE49-F238E27FC236}">
                    <a16:creationId xmlns:a16="http://schemas.microsoft.com/office/drawing/2014/main" id="{22D7451B-CFA4-065B-268B-87AD9AC10433}"/>
                  </a:ext>
                </a:extLst>
              </p:cNvPr>
              <p:cNvSpPr/>
              <p:nvPr/>
            </p:nvSpPr>
            <p:spPr bwMode="gray">
              <a:xfrm>
                <a:off x="-3869301" y="1517797"/>
                <a:ext cx="787679" cy="432000"/>
              </a:xfrm>
              <a:prstGeom prst="ellipse">
                <a:avLst/>
              </a:prstGeom>
              <a:solidFill>
                <a:srgbClr val="1AB0B7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1998" b="1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6B28C9-DA6B-99D5-490C-F8A26200CE14}"/>
                </a:ext>
              </a:extLst>
            </p:cNvPr>
            <p:cNvSpPr txBox="1"/>
            <p:nvPr/>
          </p:nvSpPr>
          <p:spPr>
            <a:xfrm>
              <a:off x="6663412" y="5773390"/>
              <a:ext cx="1090600" cy="32316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>
              <a:spAutoFit/>
            </a:bodyPr>
            <a:lstStyle/>
            <a:p>
              <a:r>
                <a:rPr lang="en-US" sz="1500" b="1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$12</a:t>
              </a:r>
              <a:r>
                <a:rPr lang="en-US" sz="900" b="1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Bn</a:t>
              </a:r>
              <a:endParaRPr lang="en-US" sz="9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pic>
        <p:nvPicPr>
          <p:cNvPr id="14" name="Picture 12" descr="logo-airbus - Multistation EN">
            <a:extLst>
              <a:ext uri="{FF2B5EF4-FFF2-40B4-BE49-F238E27FC236}">
                <a16:creationId xmlns:a16="http://schemas.microsoft.com/office/drawing/2014/main" id="{2935D676-8B2A-93B2-BE07-7642247BA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012" y="1692465"/>
            <a:ext cx="855895" cy="54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C6C51B11-FB6B-80C6-D5CD-030B400C7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220" y="2555119"/>
            <a:ext cx="841390" cy="25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5291F67D-F98D-D7A6-5A12-A6171CB52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858" y="2916762"/>
            <a:ext cx="646184" cy="41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269E27-4471-A8D3-116E-E030D23718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33534" y="2120292"/>
            <a:ext cx="1235924" cy="4661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24957C6-5982-BFD5-9D6B-08BD037561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10260" y="1359852"/>
            <a:ext cx="1082907" cy="513275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E474193-5D47-56D3-2FD8-45689EAA986A}"/>
              </a:ext>
            </a:extLst>
          </p:cNvPr>
          <p:cNvCxnSpPr>
            <a:cxnSpLocks/>
          </p:cNvCxnSpPr>
          <p:nvPr/>
        </p:nvCxnSpPr>
        <p:spPr>
          <a:xfrm>
            <a:off x="10128830" y="1770152"/>
            <a:ext cx="0" cy="81631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EFA2D5A-205C-EDCC-FFA5-A9547D6F0D07}"/>
              </a:ext>
            </a:extLst>
          </p:cNvPr>
          <p:cNvSpPr txBox="1"/>
          <p:nvPr/>
        </p:nvSpPr>
        <p:spPr>
          <a:xfrm>
            <a:off x="7161818" y="2975979"/>
            <a:ext cx="1344345" cy="215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99" dirty="0">
                <a:solidFill>
                  <a:srgbClr val="7F7F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Non-Binding Entitlements</a:t>
            </a:r>
            <a:endParaRPr lang="en-US" sz="1998" dirty="0">
              <a:solidFill>
                <a:srgbClr val="7F7F7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5F62A76C-55D6-3FD3-D7F9-76895473F0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1475799"/>
              </p:ext>
            </p:extLst>
          </p:nvPr>
        </p:nvGraphicFramePr>
        <p:xfrm>
          <a:off x="685798" y="4524931"/>
          <a:ext cx="6804830" cy="1454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D21E5F5E-D020-AE11-4835-0FAE2521D664}"/>
              </a:ext>
            </a:extLst>
          </p:cNvPr>
          <p:cNvGrpSpPr>
            <a:grpSpLocks/>
          </p:cNvGrpSpPr>
          <p:nvPr/>
        </p:nvGrpSpPr>
        <p:grpSpPr>
          <a:xfrm>
            <a:off x="579280" y="4139389"/>
            <a:ext cx="11041050" cy="439266"/>
            <a:chOff x="611246" y="3136873"/>
            <a:chExt cx="10974485" cy="464795"/>
          </a:xfrm>
        </p:grpSpPr>
        <p:sp>
          <p:nvSpPr>
            <p:cNvPr id="23" name="Rounded Rectangle 23">
              <a:extLst>
                <a:ext uri="{FF2B5EF4-FFF2-40B4-BE49-F238E27FC236}">
                  <a16:creationId xmlns:a16="http://schemas.microsoft.com/office/drawing/2014/main" id="{CD448F87-5261-F26B-0E64-98BCF32CC678}"/>
                </a:ext>
              </a:extLst>
            </p:cNvPr>
            <p:cNvSpPr/>
            <p:nvPr/>
          </p:nvSpPr>
          <p:spPr>
            <a:xfrm>
              <a:off x="611246" y="3176154"/>
              <a:ext cx="10974485" cy="368668"/>
            </a:xfrm>
            <a:prstGeom prst="roundRect">
              <a:avLst/>
            </a:prstGeom>
            <a:solidFill>
              <a:schemeClr val="accent1"/>
            </a:solidFill>
          </p:spPr>
          <p:txBody>
            <a:bodyPr rot="0" spcFirstLastPara="0" vertOverflow="overflow" horzOverflow="overflow" vert="horz" wrap="square" lIns="40760" tIns="40760" rIns="40760" bIns="407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164382">
                <a:defRPr/>
              </a:pPr>
              <a:r>
                <a:rPr lang="en-US" altLang="zh-CN" sz="1100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181 Stream &amp; Steady Backlog for Airlines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72D1A22-924E-F1B6-DC94-F6BE30B04DD3}"/>
                </a:ext>
              </a:extLst>
            </p:cNvPr>
            <p:cNvGrpSpPr/>
            <p:nvPr/>
          </p:nvGrpSpPr>
          <p:grpSpPr>
            <a:xfrm flipV="1">
              <a:off x="692073" y="3136874"/>
              <a:ext cx="4422219" cy="464794"/>
              <a:chOff x="457200" y="2432049"/>
              <a:chExt cx="869786" cy="598969"/>
            </a:xfrm>
          </p:grpSpPr>
          <p:sp>
            <p:nvSpPr>
              <p:cNvPr id="28" name="Parallelogram 27">
                <a:extLst>
                  <a:ext uri="{FF2B5EF4-FFF2-40B4-BE49-F238E27FC236}">
                    <a16:creationId xmlns:a16="http://schemas.microsoft.com/office/drawing/2014/main" id="{E23BF96C-2B97-DC3A-503E-81F9E904A688}"/>
                  </a:ext>
                </a:extLst>
              </p:cNvPr>
              <p:cNvSpPr/>
              <p:nvPr/>
            </p:nvSpPr>
            <p:spPr>
              <a:xfrm>
                <a:off x="457200" y="2432049"/>
                <a:ext cx="773817" cy="598969"/>
              </a:xfrm>
              <a:prstGeom prst="parallelogram">
                <a:avLst>
                  <a:gd name="adj" fmla="val 67903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Helvetica" panose="020B0604020202020204" pitchFamily="34" charset="0"/>
                  <a:ea typeface="+mj-ea"/>
                  <a:cs typeface="Helvetica" panose="020B0604020202020204" pitchFamily="34" charset="0"/>
                </a:endParaRPr>
              </a:p>
            </p:txBody>
          </p:sp>
          <p:sp>
            <p:nvSpPr>
              <p:cNvPr id="29" name="Parallelogram 28">
                <a:extLst>
                  <a:ext uri="{FF2B5EF4-FFF2-40B4-BE49-F238E27FC236}">
                    <a16:creationId xmlns:a16="http://schemas.microsoft.com/office/drawing/2014/main" id="{6877F7A5-75D4-D7C1-D940-4FA25668047C}"/>
                  </a:ext>
                </a:extLst>
              </p:cNvPr>
              <p:cNvSpPr/>
              <p:nvPr/>
            </p:nvSpPr>
            <p:spPr>
              <a:xfrm>
                <a:off x="553169" y="2432049"/>
                <a:ext cx="773817" cy="598969"/>
              </a:xfrm>
              <a:prstGeom prst="parallelogram">
                <a:avLst>
                  <a:gd name="adj" fmla="val 67903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2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Helvetica" panose="020B0604020202020204" pitchFamily="34" charset="0"/>
                  <a:ea typeface="+mj-ea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E5B17BF-1E53-2091-2E3E-264A3E0D54B3}"/>
                </a:ext>
              </a:extLst>
            </p:cNvPr>
            <p:cNvGrpSpPr/>
            <p:nvPr/>
          </p:nvGrpSpPr>
          <p:grpSpPr>
            <a:xfrm flipH="1">
              <a:off x="7111046" y="3136873"/>
              <a:ext cx="4422219" cy="464794"/>
              <a:chOff x="457200" y="2432049"/>
              <a:chExt cx="869786" cy="598969"/>
            </a:xfrm>
          </p:grpSpPr>
          <p:sp>
            <p:nvSpPr>
              <p:cNvPr id="26" name="Parallelogram 25">
                <a:extLst>
                  <a:ext uri="{FF2B5EF4-FFF2-40B4-BE49-F238E27FC236}">
                    <a16:creationId xmlns:a16="http://schemas.microsoft.com/office/drawing/2014/main" id="{F799A2A5-AF7A-0EC3-1600-A5B48C46CA0D}"/>
                  </a:ext>
                </a:extLst>
              </p:cNvPr>
              <p:cNvSpPr/>
              <p:nvPr/>
            </p:nvSpPr>
            <p:spPr>
              <a:xfrm>
                <a:off x="457200" y="2432049"/>
                <a:ext cx="773817" cy="598969"/>
              </a:xfrm>
              <a:prstGeom prst="parallelogram">
                <a:avLst>
                  <a:gd name="adj" fmla="val 67903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Helvetica" panose="020B0604020202020204" pitchFamily="34" charset="0"/>
                  <a:ea typeface="+mj-ea"/>
                  <a:cs typeface="Helvetica" panose="020B0604020202020204" pitchFamily="34" charset="0"/>
                </a:endParaRPr>
              </a:p>
            </p:txBody>
          </p:sp>
          <p:sp>
            <p:nvSpPr>
              <p:cNvPr id="27" name="Parallelogram 26">
                <a:extLst>
                  <a:ext uri="{FF2B5EF4-FFF2-40B4-BE49-F238E27FC236}">
                    <a16:creationId xmlns:a16="http://schemas.microsoft.com/office/drawing/2014/main" id="{8A6402CD-8580-FE57-B8CA-DCF9505ED017}"/>
                  </a:ext>
                </a:extLst>
              </p:cNvPr>
              <p:cNvSpPr/>
              <p:nvPr/>
            </p:nvSpPr>
            <p:spPr>
              <a:xfrm>
                <a:off x="553169" y="2432049"/>
                <a:ext cx="773817" cy="598969"/>
              </a:xfrm>
              <a:prstGeom prst="parallelogram">
                <a:avLst>
                  <a:gd name="adj" fmla="val 67903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2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Helvetica" panose="020B0604020202020204" pitchFamily="34" charset="0"/>
                  <a:ea typeface="+mj-ea"/>
                  <a:cs typeface="Helvetica" panose="020B0604020202020204" pitchFamily="34" charset="0"/>
                </a:endParaRPr>
              </a:p>
            </p:txBody>
          </p: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D0EFF7A-40E4-9C05-A745-4635D3900FC2}"/>
              </a:ext>
            </a:extLst>
          </p:cNvPr>
          <p:cNvSpPr txBox="1"/>
          <p:nvPr/>
        </p:nvSpPr>
        <p:spPr>
          <a:xfrm>
            <a:off x="10069838" y="1662474"/>
            <a:ext cx="1288239" cy="91563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algn="ctr"/>
            <a:r>
              <a:rPr lang="en-US" sz="3850" b="1" dirty="0">
                <a:solidFill>
                  <a:srgbClr val="876D2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181</a:t>
            </a:r>
            <a:r>
              <a:rPr lang="en-US" sz="2140" b="1" dirty="0">
                <a:solidFill>
                  <a:srgbClr val="876D2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algn="ctr"/>
            <a:r>
              <a:rPr lang="en-US" sz="1500" b="1" dirty="0">
                <a:solidFill>
                  <a:srgbClr val="876D2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Committed</a:t>
            </a:r>
            <a:endParaRPr lang="en-US" sz="1500" dirty="0">
              <a:solidFill>
                <a:srgbClr val="876D28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B44E0BF-E843-BE8B-8746-DC8D74A60679}"/>
              </a:ext>
            </a:extLst>
          </p:cNvPr>
          <p:cNvSpPr txBox="1"/>
          <p:nvPr/>
        </p:nvSpPr>
        <p:spPr>
          <a:xfrm>
            <a:off x="1551496" y="5974539"/>
            <a:ext cx="32713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>
                <a:solidFill>
                  <a:srgbClr val="1AB0B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Note: 100% of aircraft committed for 2026-2027 are placed.</a:t>
            </a:r>
            <a:endParaRPr lang="en-US" sz="800" dirty="0">
              <a:solidFill>
                <a:srgbClr val="1AB0B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4306525-5F17-B498-D107-6F3FE2F4FDF3}"/>
              </a:ext>
            </a:extLst>
          </p:cNvPr>
          <p:cNvGrpSpPr>
            <a:grpSpLocks/>
          </p:cNvGrpSpPr>
          <p:nvPr/>
        </p:nvGrpSpPr>
        <p:grpSpPr>
          <a:xfrm>
            <a:off x="579280" y="738615"/>
            <a:ext cx="10777535" cy="439268"/>
            <a:chOff x="611246" y="3136873"/>
            <a:chExt cx="10974485" cy="464795"/>
          </a:xfrm>
        </p:grpSpPr>
        <p:sp>
          <p:nvSpPr>
            <p:cNvPr id="33" name="Rounded Rectangle 23">
              <a:extLst>
                <a:ext uri="{FF2B5EF4-FFF2-40B4-BE49-F238E27FC236}">
                  <a16:creationId xmlns:a16="http://schemas.microsoft.com/office/drawing/2014/main" id="{0F4935BC-22B0-8B0A-FA7F-1F93948AC246}"/>
                </a:ext>
              </a:extLst>
            </p:cNvPr>
            <p:cNvSpPr/>
            <p:nvPr/>
          </p:nvSpPr>
          <p:spPr>
            <a:xfrm>
              <a:off x="611246" y="3176154"/>
              <a:ext cx="10974485" cy="368668"/>
            </a:xfrm>
            <a:prstGeom prst="roundRect">
              <a:avLst/>
            </a:prstGeom>
            <a:solidFill>
              <a:schemeClr val="accent1"/>
            </a:solidFill>
          </p:spPr>
          <p:txBody>
            <a:bodyPr rot="0" spcFirstLastPara="0" vertOverflow="overflow" horzOverflow="overflow" vert="horz" wrap="square" lIns="40760" tIns="40760" rIns="40760" bIns="407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164382">
                <a:defRPr/>
              </a:pPr>
              <a:r>
                <a:rPr lang="en-US" altLang="zh-CN" sz="1498" b="1" dirty="0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Committed Airbus &amp; Boeing Narrowbody Aircraft and Entitlements With COMAC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1B04117-83B4-FFD9-D745-453E2ADEC181}"/>
                </a:ext>
              </a:extLst>
            </p:cNvPr>
            <p:cNvGrpSpPr/>
            <p:nvPr/>
          </p:nvGrpSpPr>
          <p:grpSpPr>
            <a:xfrm flipV="1">
              <a:off x="692073" y="3136874"/>
              <a:ext cx="4422219" cy="464794"/>
              <a:chOff x="457200" y="2432049"/>
              <a:chExt cx="869786" cy="598969"/>
            </a:xfrm>
          </p:grpSpPr>
          <p:sp>
            <p:nvSpPr>
              <p:cNvPr id="38" name="Parallelogram 37">
                <a:extLst>
                  <a:ext uri="{FF2B5EF4-FFF2-40B4-BE49-F238E27FC236}">
                    <a16:creationId xmlns:a16="http://schemas.microsoft.com/office/drawing/2014/main" id="{A9622F62-72A9-9065-3B21-3D33227C85C4}"/>
                  </a:ext>
                </a:extLst>
              </p:cNvPr>
              <p:cNvSpPr/>
              <p:nvPr/>
            </p:nvSpPr>
            <p:spPr>
              <a:xfrm>
                <a:off x="457200" y="2432049"/>
                <a:ext cx="773817" cy="598969"/>
              </a:xfrm>
              <a:prstGeom prst="parallelogram">
                <a:avLst>
                  <a:gd name="adj" fmla="val 67903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98">
                  <a:latin typeface="Arial" panose="020B0604020202020204" pitchFamily="34" charset="0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39" name="Parallelogram 38">
                <a:extLst>
                  <a:ext uri="{FF2B5EF4-FFF2-40B4-BE49-F238E27FC236}">
                    <a16:creationId xmlns:a16="http://schemas.microsoft.com/office/drawing/2014/main" id="{6F252981-6B6E-4ED6-B520-C960088A814C}"/>
                  </a:ext>
                </a:extLst>
              </p:cNvPr>
              <p:cNvSpPr/>
              <p:nvPr/>
            </p:nvSpPr>
            <p:spPr>
              <a:xfrm>
                <a:off x="553169" y="2432049"/>
                <a:ext cx="773817" cy="598969"/>
              </a:xfrm>
              <a:prstGeom prst="parallelogram">
                <a:avLst>
                  <a:gd name="adj" fmla="val 67903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2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98">
                  <a:latin typeface="Arial" panose="020B0604020202020204" pitchFamily="34" charset="0"/>
                  <a:ea typeface="+mj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9E33578-B179-EEB4-1886-255C0A503CD8}"/>
                </a:ext>
              </a:extLst>
            </p:cNvPr>
            <p:cNvGrpSpPr/>
            <p:nvPr/>
          </p:nvGrpSpPr>
          <p:grpSpPr>
            <a:xfrm flipH="1">
              <a:off x="7111046" y="3136873"/>
              <a:ext cx="4422219" cy="464794"/>
              <a:chOff x="457200" y="2432049"/>
              <a:chExt cx="869786" cy="598969"/>
            </a:xfrm>
          </p:grpSpPr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395FA8B6-6517-169B-54A6-8B70C9A6BDAA}"/>
                  </a:ext>
                </a:extLst>
              </p:cNvPr>
              <p:cNvSpPr/>
              <p:nvPr/>
            </p:nvSpPr>
            <p:spPr>
              <a:xfrm>
                <a:off x="457200" y="2432049"/>
                <a:ext cx="773817" cy="598969"/>
              </a:xfrm>
              <a:prstGeom prst="parallelogram">
                <a:avLst>
                  <a:gd name="adj" fmla="val 67903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98">
                  <a:latin typeface="Arial" panose="020B0604020202020204" pitchFamily="34" charset="0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37" name="Parallelogram 36">
                <a:extLst>
                  <a:ext uri="{FF2B5EF4-FFF2-40B4-BE49-F238E27FC236}">
                    <a16:creationId xmlns:a16="http://schemas.microsoft.com/office/drawing/2014/main" id="{36FD3144-B855-19B8-97F7-C2E039887A00}"/>
                  </a:ext>
                </a:extLst>
              </p:cNvPr>
              <p:cNvSpPr/>
              <p:nvPr/>
            </p:nvSpPr>
            <p:spPr>
              <a:xfrm>
                <a:off x="553169" y="2432049"/>
                <a:ext cx="773817" cy="598969"/>
              </a:xfrm>
              <a:prstGeom prst="parallelogram">
                <a:avLst>
                  <a:gd name="adj" fmla="val 67903"/>
                </a:avLst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2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98">
                  <a:latin typeface="Arial" panose="020B0604020202020204" pitchFamily="34" charset="0"/>
                  <a:ea typeface="+mj-ea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71477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BA1D161-418E-F105-D0CC-AF2AF3CC1C74}"/>
              </a:ext>
            </a:extLst>
          </p:cNvPr>
          <p:cNvSpPr/>
          <p:nvPr/>
        </p:nvSpPr>
        <p:spPr>
          <a:xfrm>
            <a:off x="9899479" y="5976708"/>
            <a:ext cx="1695115" cy="445610"/>
          </a:xfrm>
          <a:custGeom>
            <a:avLst/>
            <a:gdLst>
              <a:gd name="connsiteX0" fmla="*/ 0 w 1499401"/>
              <a:gd name="connsiteY0" fmla="*/ 0 h 527040"/>
              <a:gd name="connsiteX1" fmla="*/ 1499401 w 1499401"/>
              <a:gd name="connsiteY1" fmla="*/ 0 h 527040"/>
              <a:gd name="connsiteX2" fmla="*/ 1499401 w 1499401"/>
              <a:gd name="connsiteY2" fmla="*/ 527040 h 527040"/>
              <a:gd name="connsiteX3" fmla="*/ 0 w 1499401"/>
              <a:gd name="connsiteY3" fmla="*/ 527040 h 527040"/>
              <a:gd name="connsiteX4" fmla="*/ 0 w 1499401"/>
              <a:gd name="connsiteY4" fmla="*/ 0 h 527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9401" h="527040">
                <a:moveTo>
                  <a:pt x="0" y="0"/>
                </a:moveTo>
                <a:lnTo>
                  <a:pt x="1499401" y="0"/>
                </a:lnTo>
                <a:lnTo>
                  <a:pt x="1499401" y="527040"/>
                </a:lnTo>
                <a:lnTo>
                  <a:pt x="0" y="527040"/>
                </a:lnTo>
                <a:lnTo>
                  <a:pt x="0" y="0"/>
                </a:lnTo>
                <a:close/>
              </a:path>
            </a:pathLst>
          </a:custGeom>
          <a:solidFill>
            <a:srgbClr val="E7E6E6">
              <a:alpha val="90000"/>
            </a:srgb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247" tIns="34247" rIns="45663" bIns="51371" numCol="1" spcCol="1270" anchor="ctr" anchorCtr="0">
            <a:noAutofit/>
          </a:bodyPr>
          <a:lstStyle/>
          <a:p>
            <a:pPr algn="ctr" defTabSz="47565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56" b="1" dirty="0">
                <a:solidFill>
                  <a:srgbClr val="003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Aviation Debt Deal of the Year - </a:t>
            </a:r>
            <a:r>
              <a:rPr lang="en-US" altLang="zh-CN" sz="856" b="1" dirty="0">
                <a:solidFill>
                  <a:srgbClr val="003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Sustainability-linked Secured Facility </a:t>
            </a:r>
            <a:endParaRPr lang="en-US" sz="856" b="1" dirty="0">
              <a:solidFill>
                <a:srgbClr val="003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606A9A-2F7C-A37D-C03C-BEDE67DEFD0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B20107A-3108-2BEE-6A0A-52BD08DD3FC5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74731" y="11105"/>
            <a:ext cx="10861964" cy="694725"/>
          </a:xfrm>
        </p:spPr>
        <p:txBody>
          <a:bodyPr vert="horz" lIns="97849" tIns="48924" rIns="97849" bIns="48924" rtlCol="0" anchor="ctr">
            <a:noAutofit/>
          </a:bodyPr>
          <a:lstStyle/>
          <a:p>
            <a:pPr marL="428094"/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Proven Financing Capabilities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7A9F384-B342-7138-2725-D3124227BDD2}"/>
              </a:ext>
            </a:extLst>
          </p:cNvPr>
          <p:cNvSpPr/>
          <p:nvPr/>
        </p:nvSpPr>
        <p:spPr>
          <a:xfrm>
            <a:off x="6292447" y="5976450"/>
            <a:ext cx="1695115" cy="445610"/>
          </a:xfrm>
          <a:custGeom>
            <a:avLst/>
            <a:gdLst>
              <a:gd name="connsiteX0" fmla="*/ 0 w 1499401"/>
              <a:gd name="connsiteY0" fmla="*/ 0 h 527040"/>
              <a:gd name="connsiteX1" fmla="*/ 1499401 w 1499401"/>
              <a:gd name="connsiteY1" fmla="*/ 0 h 527040"/>
              <a:gd name="connsiteX2" fmla="*/ 1499401 w 1499401"/>
              <a:gd name="connsiteY2" fmla="*/ 527040 h 527040"/>
              <a:gd name="connsiteX3" fmla="*/ 0 w 1499401"/>
              <a:gd name="connsiteY3" fmla="*/ 527040 h 527040"/>
              <a:gd name="connsiteX4" fmla="*/ 0 w 1499401"/>
              <a:gd name="connsiteY4" fmla="*/ 0 h 527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9401" h="527040">
                <a:moveTo>
                  <a:pt x="0" y="0"/>
                </a:moveTo>
                <a:lnTo>
                  <a:pt x="1499401" y="0"/>
                </a:lnTo>
                <a:lnTo>
                  <a:pt x="1499401" y="527040"/>
                </a:lnTo>
                <a:lnTo>
                  <a:pt x="0" y="527040"/>
                </a:lnTo>
                <a:lnTo>
                  <a:pt x="0" y="0"/>
                </a:lnTo>
                <a:close/>
              </a:path>
            </a:pathLst>
          </a:custGeom>
          <a:solidFill>
            <a:srgbClr val="E7E6E6">
              <a:alpha val="90000"/>
            </a:srgb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247" tIns="34247" rIns="45663" bIns="51371" numCol="1" spcCol="1270" anchor="ctr" anchorCtr="0">
            <a:noAutofit/>
          </a:bodyPr>
          <a:lstStyle/>
          <a:p>
            <a:pPr algn="ctr" defTabSz="47565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856" b="1" dirty="0">
                <a:solidFill>
                  <a:srgbClr val="003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2024 - Most Innovative Deal of 2023: Ishka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04A0894-0D02-F154-FDE3-5E55076B67D2}"/>
              </a:ext>
            </a:extLst>
          </p:cNvPr>
          <p:cNvSpPr/>
          <p:nvPr/>
        </p:nvSpPr>
        <p:spPr>
          <a:xfrm>
            <a:off x="8077016" y="5976450"/>
            <a:ext cx="1716576" cy="445610"/>
          </a:xfrm>
          <a:custGeom>
            <a:avLst/>
            <a:gdLst>
              <a:gd name="connsiteX0" fmla="*/ 0 w 1499401"/>
              <a:gd name="connsiteY0" fmla="*/ 0 h 527040"/>
              <a:gd name="connsiteX1" fmla="*/ 1499401 w 1499401"/>
              <a:gd name="connsiteY1" fmla="*/ 0 h 527040"/>
              <a:gd name="connsiteX2" fmla="*/ 1499401 w 1499401"/>
              <a:gd name="connsiteY2" fmla="*/ 527040 h 527040"/>
              <a:gd name="connsiteX3" fmla="*/ 0 w 1499401"/>
              <a:gd name="connsiteY3" fmla="*/ 527040 h 527040"/>
              <a:gd name="connsiteX4" fmla="*/ 0 w 1499401"/>
              <a:gd name="connsiteY4" fmla="*/ 0 h 527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9401" h="527040">
                <a:moveTo>
                  <a:pt x="0" y="0"/>
                </a:moveTo>
                <a:lnTo>
                  <a:pt x="1499401" y="0"/>
                </a:lnTo>
                <a:lnTo>
                  <a:pt x="1499401" y="527040"/>
                </a:lnTo>
                <a:lnTo>
                  <a:pt x="0" y="527040"/>
                </a:lnTo>
                <a:lnTo>
                  <a:pt x="0" y="0"/>
                </a:lnTo>
                <a:close/>
              </a:path>
            </a:pathLst>
          </a:custGeom>
          <a:solidFill>
            <a:srgbClr val="E7E6E6">
              <a:alpha val="90000"/>
            </a:srgb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247" tIns="34247" rIns="45663" bIns="51371" numCol="1" spcCol="1270" anchor="ctr" anchorCtr="0">
            <a:noAutofit/>
          </a:bodyPr>
          <a:lstStyle/>
          <a:p>
            <a:pPr algn="ctr" defTabSz="47565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56" b="1" dirty="0">
                <a:solidFill>
                  <a:srgbClr val="003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2024 - Sustainable Finance Deal of the Year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A439BB6-C63E-E0F4-68B4-F120C7A52076}"/>
              </a:ext>
            </a:extLst>
          </p:cNvPr>
          <p:cNvGrpSpPr/>
          <p:nvPr/>
        </p:nvGrpSpPr>
        <p:grpSpPr>
          <a:xfrm>
            <a:off x="580688" y="853878"/>
            <a:ext cx="11255711" cy="575098"/>
            <a:chOff x="533648" y="961925"/>
            <a:chExt cx="10427654" cy="27432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A2F5D3-B4C0-893E-6CB9-D0ADA61B1546}"/>
                </a:ext>
              </a:extLst>
            </p:cNvPr>
            <p:cNvGrpSpPr>
              <a:grpSpLocks/>
            </p:cNvGrpSpPr>
            <p:nvPr/>
          </p:nvGrpSpPr>
          <p:grpSpPr>
            <a:xfrm>
              <a:off x="5784789" y="961926"/>
              <a:ext cx="5176513" cy="274323"/>
              <a:chOff x="466352" y="3136871"/>
              <a:chExt cx="11539724" cy="464800"/>
            </a:xfrm>
          </p:grpSpPr>
          <p:sp>
            <p:nvSpPr>
              <p:cNvPr id="21" name="Rounded Rectangle 23">
                <a:extLst>
                  <a:ext uri="{FF2B5EF4-FFF2-40B4-BE49-F238E27FC236}">
                    <a16:creationId xmlns:a16="http://schemas.microsoft.com/office/drawing/2014/main" id="{73A0B9A5-CD45-6320-7DCD-341FD0E2E07D}"/>
                  </a:ext>
                </a:extLst>
              </p:cNvPr>
              <p:cNvSpPr/>
              <p:nvPr/>
            </p:nvSpPr>
            <p:spPr>
              <a:xfrm>
                <a:off x="466352" y="3176154"/>
                <a:ext cx="11119379" cy="368668"/>
              </a:xfrm>
              <a:prstGeom prst="roundRect">
                <a:avLst/>
              </a:prstGeom>
              <a:solidFill>
                <a:schemeClr val="accent1"/>
              </a:solidFill>
            </p:spPr>
            <p:txBody>
              <a:bodyPr rot="0" spcFirstLastPara="0" vertOverflow="overflow" horzOverflow="overflow" vert="horz" wrap="square" lIns="40760" tIns="40760" rIns="40760" bIns="407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164382">
                  <a:defRPr/>
                </a:pPr>
                <a:r>
                  <a:rPr lang="en-US" altLang="zh-CN" sz="1200" b="1">
                    <a:solidFill>
                      <a:schemeClr val="bg1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Notable ESG Financing</a:t>
                </a: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EB9E306D-4835-56D8-729F-000B21FA6DAC}"/>
                  </a:ext>
                </a:extLst>
              </p:cNvPr>
              <p:cNvGrpSpPr/>
              <p:nvPr/>
            </p:nvGrpSpPr>
            <p:grpSpPr>
              <a:xfrm flipV="1">
                <a:off x="692073" y="3136871"/>
                <a:ext cx="4422220" cy="464800"/>
                <a:chOff x="457200" y="2432042"/>
                <a:chExt cx="869786" cy="598976"/>
              </a:xfrm>
            </p:grpSpPr>
            <p:sp>
              <p:nvSpPr>
                <p:cNvPr id="26" name="Parallelogram 25">
                  <a:extLst>
                    <a:ext uri="{FF2B5EF4-FFF2-40B4-BE49-F238E27FC236}">
                      <a16:creationId xmlns:a16="http://schemas.microsoft.com/office/drawing/2014/main" id="{263985AE-3D6C-85D2-4769-A131C00A90F6}"/>
                    </a:ext>
                  </a:extLst>
                </p:cNvPr>
                <p:cNvSpPr/>
                <p:nvPr/>
              </p:nvSpPr>
              <p:spPr>
                <a:xfrm>
                  <a:off x="457200" y="2432049"/>
                  <a:ext cx="773817" cy="598969"/>
                </a:xfrm>
                <a:prstGeom prst="parallelogram">
                  <a:avLst>
                    <a:gd name="adj" fmla="val 67903"/>
                  </a:avLst>
                </a:prstGeom>
                <a:gradFill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30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Parallelogram 26">
                  <a:extLst>
                    <a:ext uri="{FF2B5EF4-FFF2-40B4-BE49-F238E27FC236}">
                      <a16:creationId xmlns:a16="http://schemas.microsoft.com/office/drawing/2014/main" id="{6AEF64FE-B4FC-8792-E247-22B5A5562D5F}"/>
                    </a:ext>
                  </a:extLst>
                </p:cNvPr>
                <p:cNvSpPr/>
                <p:nvPr/>
              </p:nvSpPr>
              <p:spPr>
                <a:xfrm>
                  <a:off x="553169" y="2432042"/>
                  <a:ext cx="773817" cy="598969"/>
                </a:xfrm>
                <a:prstGeom prst="parallelogram">
                  <a:avLst>
                    <a:gd name="adj" fmla="val 67903"/>
                  </a:avLst>
                </a:prstGeom>
                <a:gradFill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20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582CB8F-C6F4-2F7C-FB34-C90ABD7390B5}"/>
                  </a:ext>
                </a:extLst>
              </p:cNvPr>
              <p:cNvGrpSpPr/>
              <p:nvPr/>
            </p:nvGrpSpPr>
            <p:grpSpPr>
              <a:xfrm flipH="1">
                <a:off x="7111045" y="3136873"/>
                <a:ext cx="4895031" cy="464794"/>
                <a:chOff x="364205" y="2432049"/>
                <a:chExt cx="962781" cy="598969"/>
              </a:xfrm>
            </p:grpSpPr>
            <p:sp>
              <p:nvSpPr>
                <p:cNvPr id="24" name="Parallelogram 23">
                  <a:extLst>
                    <a:ext uri="{FF2B5EF4-FFF2-40B4-BE49-F238E27FC236}">
                      <a16:creationId xmlns:a16="http://schemas.microsoft.com/office/drawing/2014/main" id="{8387C6DF-316A-0A60-822D-B6413BBDBE7E}"/>
                    </a:ext>
                  </a:extLst>
                </p:cNvPr>
                <p:cNvSpPr/>
                <p:nvPr/>
              </p:nvSpPr>
              <p:spPr>
                <a:xfrm>
                  <a:off x="364205" y="2432049"/>
                  <a:ext cx="866812" cy="598969"/>
                </a:xfrm>
                <a:prstGeom prst="parallelogram">
                  <a:avLst>
                    <a:gd name="adj" fmla="val 67903"/>
                  </a:avLst>
                </a:prstGeom>
                <a:gradFill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30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Parallelogram 24">
                  <a:extLst>
                    <a:ext uri="{FF2B5EF4-FFF2-40B4-BE49-F238E27FC236}">
                      <a16:creationId xmlns:a16="http://schemas.microsoft.com/office/drawing/2014/main" id="{6A8E251A-71CB-38F7-5D2D-39DE547086E0}"/>
                    </a:ext>
                  </a:extLst>
                </p:cNvPr>
                <p:cNvSpPr/>
                <p:nvPr/>
              </p:nvSpPr>
              <p:spPr>
                <a:xfrm>
                  <a:off x="553169" y="2432049"/>
                  <a:ext cx="773817" cy="598969"/>
                </a:xfrm>
                <a:prstGeom prst="parallelogram">
                  <a:avLst>
                    <a:gd name="adj" fmla="val 67903"/>
                  </a:avLst>
                </a:prstGeom>
                <a:gradFill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20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F51D1AE-11BC-D086-A4E4-D54FD8815569}"/>
                </a:ext>
              </a:extLst>
            </p:cNvPr>
            <p:cNvGrpSpPr>
              <a:grpSpLocks/>
            </p:cNvGrpSpPr>
            <p:nvPr/>
          </p:nvGrpSpPr>
          <p:grpSpPr>
            <a:xfrm>
              <a:off x="533648" y="961925"/>
              <a:ext cx="5011490" cy="274323"/>
              <a:chOff x="413885" y="3136870"/>
              <a:chExt cx="11171846" cy="464800"/>
            </a:xfrm>
          </p:grpSpPr>
          <p:sp>
            <p:nvSpPr>
              <p:cNvPr id="14" name="Rounded Rectangle 23">
                <a:extLst>
                  <a:ext uri="{FF2B5EF4-FFF2-40B4-BE49-F238E27FC236}">
                    <a16:creationId xmlns:a16="http://schemas.microsoft.com/office/drawing/2014/main" id="{264FDA84-5361-9AAD-35EA-8403EA6D1826}"/>
                  </a:ext>
                </a:extLst>
              </p:cNvPr>
              <p:cNvSpPr/>
              <p:nvPr/>
            </p:nvSpPr>
            <p:spPr>
              <a:xfrm>
                <a:off x="413885" y="3176155"/>
                <a:ext cx="11171846" cy="368667"/>
              </a:xfrm>
              <a:prstGeom prst="roundRect">
                <a:avLst/>
              </a:prstGeom>
              <a:solidFill>
                <a:schemeClr val="accent1"/>
              </a:solidFill>
            </p:spPr>
            <p:txBody>
              <a:bodyPr rot="0" spcFirstLastPara="0" vertOverflow="overflow" horzOverflow="overflow" vert="horz" wrap="square" lIns="40760" tIns="40760" rIns="40760" bIns="407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164382">
                  <a:defRPr/>
                </a:pPr>
                <a:r>
                  <a:rPr lang="en-US" altLang="zh-CN" sz="1200" b="1">
                    <a:solidFill>
                      <a:schemeClr val="bg1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Diversified Funding at Competitive Rates</a:t>
                </a: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60926E0F-0353-9359-53EC-1CBB066EEA91}"/>
                  </a:ext>
                </a:extLst>
              </p:cNvPr>
              <p:cNvGrpSpPr/>
              <p:nvPr/>
            </p:nvGrpSpPr>
            <p:grpSpPr>
              <a:xfrm flipV="1">
                <a:off x="692075" y="3136870"/>
                <a:ext cx="4422221" cy="464800"/>
                <a:chOff x="457200" y="2432042"/>
                <a:chExt cx="869786" cy="598976"/>
              </a:xfrm>
            </p:grpSpPr>
            <p:sp>
              <p:nvSpPr>
                <p:cNvPr id="19" name="Parallelogram 18">
                  <a:extLst>
                    <a:ext uri="{FF2B5EF4-FFF2-40B4-BE49-F238E27FC236}">
                      <a16:creationId xmlns:a16="http://schemas.microsoft.com/office/drawing/2014/main" id="{F7DD2357-C202-3E87-15ED-DA3035E24F84}"/>
                    </a:ext>
                  </a:extLst>
                </p:cNvPr>
                <p:cNvSpPr/>
                <p:nvPr/>
              </p:nvSpPr>
              <p:spPr>
                <a:xfrm>
                  <a:off x="457200" y="2432049"/>
                  <a:ext cx="773817" cy="598969"/>
                </a:xfrm>
                <a:prstGeom prst="parallelogram">
                  <a:avLst>
                    <a:gd name="adj" fmla="val 67903"/>
                  </a:avLst>
                </a:prstGeom>
                <a:gradFill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30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" name="Parallelogram 19">
                  <a:extLst>
                    <a:ext uri="{FF2B5EF4-FFF2-40B4-BE49-F238E27FC236}">
                      <a16:creationId xmlns:a16="http://schemas.microsoft.com/office/drawing/2014/main" id="{3A74956A-E179-3618-9F55-9802EE5184A0}"/>
                    </a:ext>
                  </a:extLst>
                </p:cNvPr>
                <p:cNvSpPr/>
                <p:nvPr/>
              </p:nvSpPr>
              <p:spPr>
                <a:xfrm>
                  <a:off x="553169" y="2432042"/>
                  <a:ext cx="773817" cy="598969"/>
                </a:xfrm>
                <a:prstGeom prst="parallelogram">
                  <a:avLst>
                    <a:gd name="adj" fmla="val 67903"/>
                  </a:avLst>
                </a:prstGeom>
                <a:gradFill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20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2A4682BF-6DAD-4E31-7AAB-1ED9C7F9A4E8}"/>
                  </a:ext>
                </a:extLst>
              </p:cNvPr>
              <p:cNvGrpSpPr/>
              <p:nvPr/>
            </p:nvGrpSpPr>
            <p:grpSpPr>
              <a:xfrm flipH="1">
                <a:off x="7111045" y="3136873"/>
                <a:ext cx="4422221" cy="464793"/>
                <a:chOff x="457200" y="2432049"/>
                <a:chExt cx="869786" cy="598969"/>
              </a:xfrm>
            </p:grpSpPr>
            <p:sp>
              <p:nvSpPr>
                <p:cNvPr id="17" name="Parallelogram 16">
                  <a:extLst>
                    <a:ext uri="{FF2B5EF4-FFF2-40B4-BE49-F238E27FC236}">
                      <a16:creationId xmlns:a16="http://schemas.microsoft.com/office/drawing/2014/main" id="{F9D284E6-2F4B-9207-B689-39E87CA147E5}"/>
                    </a:ext>
                  </a:extLst>
                </p:cNvPr>
                <p:cNvSpPr/>
                <p:nvPr/>
              </p:nvSpPr>
              <p:spPr>
                <a:xfrm>
                  <a:off x="457200" y="2432049"/>
                  <a:ext cx="773817" cy="598969"/>
                </a:xfrm>
                <a:prstGeom prst="parallelogram">
                  <a:avLst>
                    <a:gd name="adj" fmla="val 67903"/>
                  </a:avLst>
                </a:prstGeom>
                <a:gradFill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30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" name="Parallelogram 17">
                  <a:extLst>
                    <a:ext uri="{FF2B5EF4-FFF2-40B4-BE49-F238E27FC236}">
                      <a16:creationId xmlns:a16="http://schemas.microsoft.com/office/drawing/2014/main" id="{DD1553B0-0441-9F8A-1D32-3E5E5F563043}"/>
                    </a:ext>
                  </a:extLst>
                </p:cNvPr>
                <p:cNvSpPr/>
                <p:nvPr/>
              </p:nvSpPr>
              <p:spPr>
                <a:xfrm>
                  <a:off x="553169" y="2432049"/>
                  <a:ext cx="773817" cy="598969"/>
                </a:xfrm>
                <a:prstGeom prst="parallelogram">
                  <a:avLst>
                    <a:gd name="adj" fmla="val 67903"/>
                  </a:avLst>
                </a:prstGeom>
                <a:gradFill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20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endParaRPr>
                </a:p>
              </p:txBody>
            </p:sp>
          </p:grpSp>
        </p:grpSp>
      </p:grpSp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28326D49-C1A9-AC96-4398-EC7B48B92E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627350"/>
              </p:ext>
            </p:extLst>
          </p:nvPr>
        </p:nvGraphicFramePr>
        <p:xfrm>
          <a:off x="691403" y="1249434"/>
          <a:ext cx="2583202" cy="2734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ZoneTexte 1">
            <a:extLst>
              <a:ext uri="{FF2B5EF4-FFF2-40B4-BE49-F238E27FC236}">
                <a16:creationId xmlns:a16="http://schemas.microsoft.com/office/drawing/2014/main" id="{2B89FB67-25CB-EFE3-AACE-C26A483A1530}"/>
              </a:ext>
            </a:extLst>
          </p:cNvPr>
          <p:cNvSpPr txBox="1"/>
          <p:nvPr/>
        </p:nvSpPr>
        <p:spPr>
          <a:xfrm>
            <a:off x="1407295" y="2539434"/>
            <a:ext cx="925736" cy="25811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6" b="1" dirty="0">
                <a:solidFill>
                  <a:srgbClr val="003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Loan Types</a:t>
            </a:r>
          </a:p>
        </p:txBody>
      </p:sp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0B0B9FAE-8AC9-1D9E-766D-2235F3B5F507}"/>
              </a:ext>
            </a:extLst>
          </p:cNvPr>
          <p:cNvGraphicFramePr/>
          <p:nvPr/>
        </p:nvGraphicFramePr>
        <p:xfrm>
          <a:off x="3361511" y="1464188"/>
          <a:ext cx="2470328" cy="2418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" name="ZoneTexte 1">
            <a:extLst>
              <a:ext uri="{FF2B5EF4-FFF2-40B4-BE49-F238E27FC236}">
                <a16:creationId xmlns:a16="http://schemas.microsoft.com/office/drawing/2014/main" id="{1344E8E3-D6C3-8B08-E654-634F7E3D37F3}"/>
              </a:ext>
            </a:extLst>
          </p:cNvPr>
          <p:cNvSpPr txBox="1"/>
          <p:nvPr/>
        </p:nvSpPr>
        <p:spPr>
          <a:xfrm>
            <a:off x="4037814" y="2134735"/>
            <a:ext cx="1106927" cy="95114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6" b="1" dirty="0">
                <a:solidFill>
                  <a:srgbClr val="003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Lender Geographic Diversification</a:t>
            </a:r>
          </a:p>
          <a:p>
            <a:pPr algn="ctr"/>
            <a:r>
              <a:rPr lang="zh-CN" altLang="en-US" sz="856" b="1" dirty="0">
                <a:solidFill>
                  <a:srgbClr val="003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zh-CN" sz="856" b="1" dirty="0">
                <a:solidFill>
                  <a:srgbClr val="003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Excl. Global Bonds)</a:t>
            </a:r>
          </a:p>
          <a:p>
            <a:pPr algn="ctr"/>
            <a:endParaRPr lang="en-US" sz="856" b="1" dirty="0">
              <a:solidFill>
                <a:srgbClr val="003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642" dirty="0">
                <a:solidFill>
                  <a:srgbClr val="003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Long-term partnerships with over 50 banks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2DC5CEE-171A-4C82-3F0C-A8B53BE39D70}"/>
              </a:ext>
            </a:extLst>
          </p:cNvPr>
          <p:cNvSpPr/>
          <p:nvPr/>
        </p:nvSpPr>
        <p:spPr>
          <a:xfrm>
            <a:off x="6273618" y="3298838"/>
            <a:ext cx="5293729" cy="643148"/>
          </a:xfrm>
          <a:prstGeom prst="rect">
            <a:avLst/>
          </a:prstGeom>
          <a:solidFill>
            <a:srgbClr val="E7E6E6">
              <a:alpha val="90000"/>
            </a:srgb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marL="61156" lvl="1" indent="-61156" defTabSz="380528">
              <a:spcBef>
                <a:spcPts val="642"/>
              </a:spcBef>
              <a:buChar char="•"/>
            </a:pPr>
            <a:r>
              <a:rPr lang="en-US" sz="856" b="1" dirty="0">
                <a:solidFill>
                  <a:srgbClr val="003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dioxide (CO2) Emissions Intensity: </a:t>
            </a:r>
            <a:r>
              <a:rPr lang="en-US" sz="856" dirty="0">
                <a:solidFill>
                  <a:srgbClr val="003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Grams of CO2 per Available Seat Kilometers </a:t>
            </a:r>
          </a:p>
          <a:p>
            <a:pPr marL="61156" lvl="1" indent="-61156" defTabSz="380528">
              <a:spcBef>
                <a:spcPts val="642"/>
              </a:spcBef>
              <a:buChar char="•"/>
            </a:pPr>
            <a:r>
              <a:rPr lang="en-US" sz="856" dirty="0">
                <a:solidFill>
                  <a:srgbClr val="003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of New Generation Aircraft in CDB Aviation’s owned and managed Group Fleet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B585A31-2E76-FBF0-3983-E33055661FA3}"/>
              </a:ext>
            </a:extLst>
          </p:cNvPr>
          <p:cNvGrpSpPr/>
          <p:nvPr/>
        </p:nvGrpSpPr>
        <p:grpSpPr>
          <a:xfrm>
            <a:off x="6428660" y="4019562"/>
            <a:ext cx="5010427" cy="660153"/>
            <a:chOff x="6521589" y="3353264"/>
            <a:chExt cx="4682270" cy="616916"/>
          </a:xfrm>
        </p:grpSpPr>
        <p:pic>
          <p:nvPicPr>
            <p:cNvPr id="34" name="Picture 33" descr="A close-up of a graph&#10;&#10;AI-generated content may be incorrect.">
              <a:extLst>
                <a:ext uri="{FF2B5EF4-FFF2-40B4-BE49-F238E27FC236}">
                  <a16:creationId xmlns:a16="http://schemas.microsoft.com/office/drawing/2014/main" id="{15F6573B-170E-0AF8-D04A-21B194CEB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91237" y="3353264"/>
              <a:ext cx="3112622" cy="616916"/>
            </a:xfrm>
            <a:prstGeom prst="rect">
              <a:avLst/>
            </a:prstGeom>
          </p:spPr>
        </p:pic>
        <p:pic>
          <p:nvPicPr>
            <p:cNvPr id="35" name="Picture 34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61BF138E-0A5B-3368-F272-1442A6FE6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21589" y="3411902"/>
              <a:ext cx="1444254" cy="515377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964CF9C2-26AD-2451-C438-16C14947F08B}"/>
              </a:ext>
            </a:extLst>
          </p:cNvPr>
          <p:cNvSpPr txBox="1"/>
          <p:nvPr/>
        </p:nvSpPr>
        <p:spPr>
          <a:xfrm>
            <a:off x="6293399" y="4824310"/>
            <a:ext cx="5280951" cy="332649"/>
          </a:xfrm>
          <a:prstGeom prst="rect">
            <a:avLst/>
          </a:prstGeom>
          <a:solidFill>
            <a:srgbClr val="1AB0B7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104" tIns="43488" rIns="76104" bIns="43488" numCol="1" spcCol="1270" anchor="ctr" anchorCtr="0">
            <a:noAutofit/>
          </a:bodyPr>
          <a:lstStyle>
            <a:defPPr>
              <a:defRPr lang="en-US"/>
            </a:defPPr>
            <a:lvl1pPr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sz="1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070"/>
              <a:t>Recognized for Sustainability Excellence</a:t>
            </a:r>
          </a:p>
        </p:txBody>
      </p:sp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81B4D3FD-119C-118F-2E79-2726416319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6829410"/>
              </p:ext>
            </p:extLst>
          </p:nvPr>
        </p:nvGraphicFramePr>
        <p:xfrm>
          <a:off x="687984" y="4161463"/>
          <a:ext cx="2235932" cy="183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8" name="ZoneTexte 1">
            <a:extLst>
              <a:ext uri="{FF2B5EF4-FFF2-40B4-BE49-F238E27FC236}">
                <a16:creationId xmlns:a16="http://schemas.microsoft.com/office/drawing/2014/main" id="{53D34E87-4A5A-480E-08BD-7894D4BED6D0}"/>
              </a:ext>
            </a:extLst>
          </p:cNvPr>
          <p:cNvSpPr txBox="1"/>
          <p:nvPr/>
        </p:nvSpPr>
        <p:spPr>
          <a:xfrm>
            <a:off x="511998" y="3966013"/>
            <a:ext cx="2583202" cy="34866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6" b="1" dirty="0">
                <a:solidFill>
                  <a:srgbClr val="003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Unsecured VS. Secured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D9C765A-13A6-4033-830A-DDB352D933A1}"/>
              </a:ext>
            </a:extLst>
          </p:cNvPr>
          <p:cNvGrpSpPr/>
          <p:nvPr/>
        </p:nvGrpSpPr>
        <p:grpSpPr>
          <a:xfrm>
            <a:off x="3300222" y="4621937"/>
            <a:ext cx="2615941" cy="1359077"/>
            <a:chOff x="3284415" y="4022435"/>
            <a:chExt cx="2191161" cy="1172880"/>
          </a:xfrm>
        </p:grpSpPr>
        <p:pic>
          <p:nvPicPr>
            <p:cNvPr id="40" name="Picture 39" descr="BNP Paribas Logo, symbol, meaning, history, PNG, brand">
              <a:extLst>
                <a:ext uri="{FF2B5EF4-FFF2-40B4-BE49-F238E27FC236}">
                  <a16:creationId xmlns:a16="http://schemas.microsoft.com/office/drawing/2014/main" id="{346F9A6F-7FBD-77F6-F7C9-269258AD4F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84" b="10284"/>
            <a:stretch/>
          </p:blipFill>
          <p:spPr bwMode="auto">
            <a:xfrm>
              <a:off x="4011928" y="4022435"/>
              <a:ext cx="621182" cy="277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0" descr="Societe Generale Logo, symbol, meaning, history, PNG, brand">
              <a:extLst>
                <a:ext uri="{FF2B5EF4-FFF2-40B4-BE49-F238E27FC236}">
                  <a16:creationId xmlns:a16="http://schemas.microsoft.com/office/drawing/2014/main" id="{B20F320C-6BBC-0BF5-E9BD-CA78D5F4D9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86" b="22386"/>
            <a:stretch/>
          </p:blipFill>
          <p:spPr bwMode="auto">
            <a:xfrm>
              <a:off x="3284415" y="4971590"/>
              <a:ext cx="559780" cy="17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0" descr="CaixaBank Logo PNG vector in SVG, PDF, AI, CDR format">
              <a:extLst>
                <a:ext uri="{FF2B5EF4-FFF2-40B4-BE49-F238E27FC236}">
                  <a16:creationId xmlns:a16="http://schemas.microsoft.com/office/drawing/2014/main" id="{E3DFCD95-046D-705F-2835-F1E3FCFC20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25" t="36369" r="9925" b="33995"/>
            <a:stretch/>
          </p:blipFill>
          <p:spPr bwMode="auto">
            <a:xfrm>
              <a:off x="4841638" y="5019762"/>
              <a:ext cx="633938" cy="175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B43FD60-2505-C4BA-A6A3-ED880042ECEE}"/>
              </a:ext>
            </a:extLst>
          </p:cNvPr>
          <p:cNvGrpSpPr/>
          <p:nvPr/>
        </p:nvGrpSpPr>
        <p:grpSpPr>
          <a:xfrm>
            <a:off x="4190795" y="4389733"/>
            <a:ext cx="1692398" cy="832442"/>
            <a:chOff x="4030375" y="3896597"/>
            <a:chExt cx="1417584" cy="718398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AC68AF3-38E9-FDD3-5B27-5FC48E846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41983" b="42108"/>
            <a:stretch/>
          </p:blipFill>
          <p:spPr>
            <a:xfrm>
              <a:off x="4030375" y="3896597"/>
              <a:ext cx="695216" cy="124971"/>
            </a:xfrm>
            <a:prstGeom prst="rect">
              <a:avLst/>
            </a:prstGeom>
          </p:spPr>
        </p:pic>
        <p:pic>
          <p:nvPicPr>
            <p:cNvPr id="45" name="Picture 12">
              <a:extLst>
                <a:ext uri="{FF2B5EF4-FFF2-40B4-BE49-F238E27FC236}">
                  <a16:creationId xmlns:a16="http://schemas.microsoft.com/office/drawing/2014/main" id="{7C945D8B-6DAE-CA83-2750-C0805D38E1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0863" y="4477958"/>
              <a:ext cx="529969" cy="124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4" descr="ING Logo transparent PNG - StickPNG">
              <a:extLst>
                <a:ext uri="{FF2B5EF4-FFF2-40B4-BE49-F238E27FC236}">
                  <a16:creationId xmlns:a16="http://schemas.microsoft.com/office/drawing/2014/main" id="{E6CD06B3-D2F2-1A6E-1FB7-70BFB72C1E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0659" y="4454910"/>
              <a:ext cx="547300" cy="160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62AA1B5-5328-CFF2-FA6B-D61D46C6B04B}"/>
              </a:ext>
            </a:extLst>
          </p:cNvPr>
          <p:cNvGrpSpPr/>
          <p:nvPr/>
        </p:nvGrpSpPr>
        <p:grpSpPr>
          <a:xfrm>
            <a:off x="3212081" y="5330606"/>
            <a:ext cx="2557384" cy="332349"/>
            <a:chOff x="3210586" y="4688955"/>
            <a:chExt cx="2142112" cy="286817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78E81BF-A580-2B0F-F5F3-42C62F22C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t="36026" b="34880"/>
            <a:stretch/>
          </p:blipFill>
          <p:spPr>
            <a:xfrm>
              <a:off x="3210586" y="4733059"/>
              <a:ext cx="715312" cy="208114"/>
            </a:xfrm>
            <a:prstGeom prst="rect">
              <a:avLst/>
            </a:prstGeom>
          </p:spPr>
        </p:pic>
        <p:pic>
          <p:nvPicPr>
            <p:cNvPr id="49" name="Picture 22" descr="中国工商银行logo设计ICBC的含义是以镂空“工”字为行徽图案体现国家专业银行的特征_空灵LOGO设计公司">
              <a:extLst>
                <a:ext uri="{FF2B5EF4-FFF2-40B4-BE49-F238E27FC236}">
                  <a16:creationId xmlns:a16="http://schemas.microsoft.com/office/drawing/2014/main" id="{D715B7F3-F8A9-7680-920E-8924201672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40" t="25633" r="22530" b="24850"/>
            <a:stretch/>
          </p:blipFill>
          <p:spPr bwMode="auto">
            <a:xfrm>
              <a:off x="4941059" y="4688955"/>
              <a:ext cx="411639" cy="286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6" descr="Sumitomo Mitsui Trust Bank Implementing Test Automation | UiPath">
              <a:extLst>
                <a:ext uri="{FF2B5EF4-FFF2-40B4-BE49-F238E27FC236}">
                  <a16:creationId xmlns:a16="http://schemas.microsoft.com/office/drawing/2014/main" id="{F88F1CBB-43F1-96ED-E9E1-034AC0DD60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9303" y="4774112"/>
              <a:ext cx="717910" cy="106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F630E72-8662-39BD-DD0A-72BA84940B6C}"/>
              </a:ext>
            </a:extLst>
          </p:cNvPr>
          <p:cNvGrpSpPr/>
          <p:nvPr/>
        </p:nvGrpSpPr>
        <p:grpSpPr>
          <a:xfrm>
            <a:off x="3212081" y="4711983"/>
            <a:ext cx="2718671" cy="1285028"/>
            <a:chOff x="3210586" y="4245544"/>
            <a:chExt cx="2277209" cy="1108978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64AEAEB7-B964-3B37-B57C-53897471C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210586" y="4245544"/>
              <a:ext cx="671692" cy="177603"/>
            </a:xfrm>
            <a:prstGeom prst="rect">
              <a:avLst/>
            </a:prstGeom>
          </p:spPr>
        </p:pic>
        <p:pic>
          <p:nvPicPr>
            <p:cNvPr id="53" name="Picture 18" descr="Mizuho Logo Download png">
              <a:extLst>
                <a:ext uri="{FF2B5EF4-FFF2-40B4-BE49-F238E27FC236}">
                  <a16:creationId xmlns:a16="http://schemas.microsoft.com/office/drawing/2014/main" id="{73DFC8B6-2C2B-8204-A53C-6A4D3ACE0C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00" t="41879" r="23133" b="46502"/>
            <a:stretch/>
          </p:blipFill>
          <p:spPr bwMode="auto">
            <a:xfrm>
              <a:off x="4084868" y="5146408"/>
              <a:ext cx="667545" cy="208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8" descr="Korea Development Bank &gt; Market Leaders &gt; COMPANIES &gt; Mac Net">
              <a:extLst>
                <a:ext uri="{FF2B5EF4-FFF2-40B4-BE49-F238E27FC236}">
                  <a16:creationId xmlns:a16="http://schemas.microsoft.com/office/drawing/2014/main" id="{D50015A6-8C4F-34D1-3288-FCDDDEC076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63" t="31279" r="16805" b="33457"/>
            <a:stretch/>
          </p:blipFill>
          <p:spPr bwMode="auto">
            <a:xfrm>
              <a:off x="4829418" y="4258293"/>
              <a:ext cx="658377" cy="152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FBE1881-2E9F-2CF6-640C-1ECD560CB09A}"/>
              </a:ext>
            </a:extLst>
          </p:cNvPr>
          <p:cNvGrpSpPr/>
          <p:nvPr/>
        </p:nvGrpSpPr>
        <p:grpSpPr>
          <a:xfrm>
            <a:off x="3212081" y="4383551"/>
            <a:ext cx="2718671" cy="847747"/>
            <a:chOff x="3210586" y="3610598"/>
            <a:chExt cx="2277209" cy="731605"/>
          </a:xfrm>
        </p:grpSpPr>
        <p:pic>
          <p:nvPicPr>
            <p:cNvPr id="56" name="Picture 4">
              <a:extLst>
                <a:ext uri="{FF2B5EF4-FFF2-40B4-BE49-F238E27FC236}">
                  <a16:creationId xmlns:a16="http://schemas.microsoft.com/office/drawing/2014/main" id="{56A0C698-9CE2-2F92-F504-88BE255FF4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69" b="31766"/>
            <a:stretch/>
          </p:blipFill>
          <p:spPr bwMode="auto">
            <a:xfrm>
              <a:off x="3210586" y="3610598"/>
              <a:ext cx="800066" cy="175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14" descr="Bank of Communications Logo / Banks and Finance / Logonoid.com">
              <a:extLst>
                <a:ext uri="{FF2B5EF4-FFF2-40B4-BE49-F238E27FC236}">
                  <a16:creationId xmlns:a16="http://schemas.microsoft.com/office/drawing/2014/main" id="{AC5D25CB-492F-9884-84D0-15985A7C9E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9533" y="4194379"/>
              <a:ext cx="603361" cy="147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30" descr="OCBC Bank Logo PNG Transparent – Brands Logos">
              <a:extLst>
                <a:ext uri="{FF2B5EF4-FFF2-40B4-BE49-F238E27FC236}">
                  <a16:creationId xmlns:a16="http://schemas.microsoft.com/office/drawing/2014/main" id="{2A592554-FCF9-A95D-E93D-97815D4835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762" b="39118"/>
            <a:stretch/>
          </p:blipFill>
          <p:spPr bwMode="auto">
            <a:xfrm>
              <a:off x="4787881" y="3624355"/>
              <a:ext cx="699914" cy="147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959B690-22D8-1771-4661-B4A1B8F64FAF}"/>
              </a:ext>
            </a:extLst>
          </p:cNvPr>
          <p:cNvGrpSpPr/>
          <p:nvPr/>
        </p:nvGrpSpPr>
        <p:grpSpPr>
          <a:xfrm>
            <a:off x="3325125" y="6037214"/>
            <a:ext cx="2501326" cy="341793"/>
            <a:chOff x="3082932" y="5507582"/>
            <a:chExt cx="2337502" cy="319408"/>
          </a:xfrm>
        </p:grpSpPr>
        <p:pic>
          <p:nvPicPr>
            <p:cNvPr id="60" name="Picture 38" descr="List of National Bank of Kuwait Branches and ATMs in Kuwait - Kuwait OFW">
              <a:extLst>
                <a:ext uri="{FF2B5EF4-FFF2-40B4-BE49-F238E27FC236}">
                  <a16:creationId xmlns:a16="http://schemas.microsoft.com/office/drawing/2014/main" id="{59AEC220-D680-1A49-11CD-9A16AFDD1C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5997" y="5545884"/>
              <a:ext cx="434437" cy="281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Deutsche Bank AG - LSTA">
              <a:extLst>
                <a:ext uri="{FF2B5EF4-FFF2-40B4-BE49-F238E27FC236}">
                  <a16:creationId xmlns:a16="http://schemas.microsoft.com/office/drawing/2014/main" id="{7CE25DD7-0199-8BBE-5BF3-0F72046110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2932" y="5507582"/>
              <a:ext cx="537338" cy="286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2" name="ZoneTexte 1">
            <a:extLst>
              <a:ext uri="{FF2B5EF4-FFF2-40B4-BE49-F238E27FC236}">
                <a16:creationId xmlns:a16="http://schemas.microsoft.com/office/drawing/2014/main" id="{CE353906-8C08-7564-29E2-3554B63F870A}"/>
              </a:ext>
            </a:extLst>
          </p:cNvPr>
          <p:cNvSpPr txBox="1"/>
          <p:nvPr/>
        </p:nvSpPr>
        <p:spPr>
          <a:xfrm>
            <a:off x="3255135" y="3966013"/>
            <a:ext cx="2769543" cy="34866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6" b="1" dirty="0">
                <a:solidFill>
                  <a:srgbClr val="003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 Access to Leading Financial Institutions</a:t>
            </a:r>
          </a:p>
          <a:p>
            <a:pPr algn="ctr"/>
            <a:r>
              <a:rPr lang="en-US" sz="642" dirty="0">
                <a:solidFill>
                  <a:srgbClr val="003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(Selected)</a:t>
            </a:r>
          </a:p>
        </p:txBody>
      </p:sp>
      <p:sp>
        <p:nvSpPr>
          <p:cNvPr id="63" name="ZoneTexte 1">
            <a:extLst>
              <a:ext uri="{FF2B5EF4-FFF2-40B4-BE49-F238E27FC236}">
                <a16:creationId xmlns:a16="http://schemas.microsoft.com/office/drawing/2014/main" id="{A5CC47FD-3F71-065A-12BB-06C51782DAC8}"/>
              </a:ext>
            </a:extLst>
          </p:cNvPr>
          <p:cNvSpPr txBox="1"/>
          <p:nvPr/>
        </p:nvSpPr>
        <p:spPr>
          <a:xfrm>
            <a:off x="511152" y="5976449"/>
            <a:ext cx="2526142" cy="34866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>
                <a:solidFill>
                  <a:srgbClr val="003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of 31 Dec 2025, CDB Aviation has over </a:t>
            </a:r>
            <a:r>
              <a:rPr lang="en-US" sz="800" b="1" dirty="0">
                <a:solidFill>
                  <a:srgbClr val="003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US$2Bn </a:t>
            </a:r>
            <a:r>
              <a:rPr lang="en-US" sz="800" dirty="0">
                <a:solidFill>
                  <a:srgbClr val="003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credit lines with external banks.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F039E21-E1B6-2031-34B4-66035B3EACC7}"/>
              </a:ext>
            </a:extLst>
          </p:cNvPr>
          <p:cNvSpPr/>
          <p:nvPr/>
        </p:nvSpPr>
        <p:spPr>
          <a:xfrm>
            <a:off x="3179905" y="4278229"/>
            <a:ext cx="2825211" cy="221541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0080" tIns="48924" rIns="50080" bIns="489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428"/>
              </a:spcBef>
            </a:pPr>
            <a:endParaRPr lang="en-US" sz="856" err="1">
              <a:solidFill>
                <a:schemeClr val="tx1"/>
              </a:solidFill>
            </a:endParaRPr>
          </a:p>
        </p:txBody>
      </p:sp>
      <p:pic>
        <p:nvPicPr>
          <p:cNvPr id="65" name="Picture 4" descr="Most Innovative Deal of 2023: Ishka - CDB Aviation">
            <a:extLst>
              <a:ext uri="{FF2B5EF4-FFF2-40B4-BE49-F238E27FC236}">
                <a16:creationId xmlns:a16="http://schemas.microsoft.com/office/drawing/2014/main" id="{83E015C3-04D5-54F9-E985-8B5CDD515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997" y="5411714"/>
            <a:ext cx="925688" cy="36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Standard Chartered Hong Kong - Wikipedia">
            <a:extLst>
              <a:ext uri="{FF2B5EF4-FFF2-40B4-BE49-F238E27FC236}">
                <a16:creationId xmlns:a16="http://schemas.microsoft.com/office/drawing/2014/main" id="{866ED32D-CB6D-D0C2-01A9-991144AA4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8" y="5998913"/>
            <a:ext cx="844068" cy="44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7" name="Diagram 66">
            <a:extLst>
              <a:ext uri="{FF2B5EF4-FFF2-40B4-BE49-F238E27FC236}">
                <a16:creationId xmlns:a16="http://schemas.microsoft.com/office/drawing/2014/main" id="{1E3B2363-06A6-9911-6CF6-871323F85E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7846806"/>
              </p:ext>
            </p:extLst>
          </p:nvPr>
        </p:nvGraphicFramePr>
        <p:xfrm>
          <a:off x="6269116" y="1455462"/>
          <a:ext cx="5296562" cy="1423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sp>
        <p:nvSpPr>
          <p:cNvPr id="68" name="TextBox 67">
            <a:extLst>
              <a:ext uri="{FF2B5EF4-FFF2-40B4-BE49-F238E27FC236}">
                <a16:creationId xmlns:a16="http://schemas.microsoft.com/office/drawing/2014/main" id="{094C197C-0758-B942-A6E6-479AB2E0D023}"/>
              </a:ext>
            </a:extLst>
          </p:cNvPr>
          <p:cNvSpPr txBox="1"/>
          <p:nvPr/>
        </p:nvSpPr>
        <p:spPr>
          <a:xfrm>
            <a:off x="6270785" y="2966189"/>
            <a:ext cx="5296551" cy="332649"/>
          </a:xfrm>
          <a:prstGeom prst="rect">
            <a:avLst/>
          </a:prstGeom>
          <a:solidFill>
            <a:srgbClr val="1AB0B7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104" tIns="43488" rIns="76104" bIns="43488" numCol="1" spcCol="1270" anchor="ctr" anchorCtr="0">
            <a:noAutofit/>
          </a:bodyPr>
          <a:lstStyle>
            <a:defPPr>
              <a:defRPr lang="en-US"/>
            </a:defPPr>
            <a:lvl1pPr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sz="1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75659"/>
            <a:r>
              <a:rPr lang="en-US" sz="1070" dirty="0"/>
              <a:t>Major Sustainability KPIs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CC777375-C491-1701-91D7-2045C68CFF0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545845" y="5161532"/>
            <a:ext cx="345060" cy="80101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680F3F94-B5E3-5A9E-7F1D-99C3D9154583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987562" y="5310841"/>
            <a:ext cx="1890515" cy="51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05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286C9-6D91-E98C-7A23-893F8D500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EBF17-7040-626A-9E28-E7D77819C36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15483" y="-34183"/>
            <a:ext cx="10861964" cy="694725"/>
          </a:xfrm>
        </p:spPr>
        <p:txBody>
          <a:bodyPr/>
          <a:lstStyle/>
          <a:p>
            <a:pPr marL="430540"/>
            <a:r>
              <a:rPr lang="en-US" dirty="0"/>
              <a:t>S</a:t>
            </a:r>
            <a:r>
              <a:rPr lang="en-US" altLang="zh-CN" dirty="0"/>
              <a:t>trong Global </a:t>
            </a:r>
            <a:r>
              <a:rPr lang="en-US" dirty="0"/>
              <a:t>Management Team</a:t>
            </a:r>
          </a:p>
        </p:txBody>
      </p:sp>
      <p:sp>
        <p:nvSpPr>
          <p:cNvPr id="3" name="Text Placeholder 2" hidden="1">
            <a:extLst>
              <a:ext uri="{FF2B5EF4-FFF2-40B4-BE49-F238E27FC236}">
                <a16:creationId xmlns:a16="http://schemas.microsoft.com/office/drawing/2014/main" id="{E94CC0D2-DA79-948C-8344-6936FCB27CC1}"/>
              </a:ext>
            </a:extLst>
          </p:cNvPr>
          <p:cNvSpPr>
            <a:spLocks noGrp="1"/>
          </p:cNvSpPr>
          <p:nvPr>
            <p:ph type="body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F7419330-0D5E-F800-30ED-88E77F908E14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b="1"/>
              <a:t>Notes:</a:t>
            </a:r>
          </a:p>
          <a:p>
            <a:pPr marL="100724" indent="-100724">
              <a:buFont typeface="+mj-lt"/>
              <a:buAutoNum type="arabicPeriod"/>
            </a:pPr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6A42FC0-E8F3-226B-6915-87497CB209D6}"/>
              </a:ext>
            </a:extLst>
          </p:cNvPr>
          <p:cNvSpPr/>
          <p:nvPr/>
        </p:nvSpPr>
        <p:spPr>
          <a:xfrm>
            <a:off x="2493938" y="1159046"/>
            <a:ext cx="8036108" cy="1244789"/>
          </a:xfrm>
          <a:prstGeom prst="roundRect">
            <a:avLst>
              <a:gd name="adj" fmla="val 10000"/>
            </a:avLst>
          </a:prstGeom>
          <a:solidFill>
            <a:srgbClr val="7F7F7F">
              <a:alpha val="90000"/>
            </a:srgb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1926" dirty="0"/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7544B9B6-02BA-6407-48C4-424C5E29B5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0834823"/>
              </p:ext>
            </p:extLst>
          </p:nvPr>
        </p:nvGraphicFramePr>
        <p:xfrm>
          <a:off x="2493939" y="3763746"/>
          <a:ext cx="8583508" cy="2381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352F1CE-A979-D305-0DF9-9958BB12D931}"/>
              </a:ext>
            </a:extLst>
          </p:cNvPr>
          <p:cNvSpPr/>
          <p:nvPr/>
        </p:nvSpPr>
        <p:spPr>
          <a:xfrm>
            <a:off x="2914845" y="1315111"/>
            <a:ext cx="779042" cy="865859"/>
          </a:xfrm>
          <a:prstGeom prst="roundRect">
            <a:avLst>
              <a:gd name="adj" fmla="val 10000"/>
            </a:avLst>
          </a:pr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1926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4BB17FD-EE62-6BD5-77C6-EF0EFD94611A}"/>
              </a:ext>
            </a:extLst>
          </p:cNvPr>
          <p:cNvGrpSpPr/>
          <p:nvPr/>
        </p:nvGrpSpPr>
        <p:grpSpPr>
          <a:xfrm>
            <a:off x="2769393" y="2454657"/>
            <a:ext cx="1121478" cy="1131547"/>
            <a:chOff x="140303" y="1001330"/>
            <a:chExt cx="673592" cy="1223848"/>
          </a:xfrm>
        </p:grpSpPr>
        <p:sp>
          <p:nvSpPr>
            <p:cNvPr id="31" name="Rectangle: Top Corners Rounded 30">
              <a:extLst>
                <a:ext uri="{FF2B5EF4-FFF2-40B4-BE49-F238E27FC236}">
                  <a16:creationId xmlns:a16="http://schemas.microsoft.com/office/drawing/2014/main" id="{9F519F20-2BD6-EE8A-B926-7068B7C42606}"/>
                </a:ext>
              </a:extLst>
            </p:cNvPr>
            <p:cNvSpPr/>
            <p:nvPr/>
          </p:nvSpPr>
          <p:spPr>
            <a:xfrm rot="10800000">
              <a:off x="140303" y="1001330"/>
              <a:ext cx="673592" cy="1223848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rgbClr val="003F5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2568"/>
            </a:p>
          </p:txBody>
        </p:sp>
        <p:sp>
          <p:nvSpPr>
            <p:cNvPr id="53" name="Rectangle: Top Corners Rounded 5">
              <a:extLst>
                <a:ext uri="{FF2B5EF4-FFF2-40B4-BE49-F238E27FC236}">
                  <a16:creationId xmlns:a16="http://schemas.microsoft.com/office/drawing/2014/main" id="{3CB070BB-69A9-0121-9E7E-39A7297E3BB5}"/>
                </a:ext>
              </a:extLst>
            </p:cNvPr>
            <p:cNvSpPr txBox="1"/>
            <p:nvPr/>
          </p:nvSpPr>
          <p:spPr>
            <a:xfrm rot="21600000">
              <a:off x="161018" y="1001330"/>
              <a:ext cx="632162" cy="12031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663" tIns="45663" rIns="45663" bIns="45663" numCol="1" spcCol="1270" anchor="t" anchorCtr="0">
              <a:noAutofit/>
            </a:bodyPr>
            <a:lstStyle/>
            <a:p>
              <a:pPr algn="ctr" defTabSz="28539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56" b="1"/>
                <a:t>Hong MA, Chairwoman</a:t>
              </a:r>
            </a:p>
            <a:p>
              <a:pPr algn="ctr" defTabSz="28539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56"/>
                <a:t>&gt;30 years in banking and leasing in CDB Bank Group</a:t>
              </a:r>
            </a:p>
          </p:txBody>
        </p:sp>
      </p:grp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232CA90-8123-2DE0-8502-6A276C63D66E}"/>
              </a:ext>
            </a:extLst>
          </p:cNvPr>
          <p:cNvSpPr/>
          <p:nvPr/>
        </p:nvSpPr>
        <p:spPr>
          <a:xfrm>
            <a:off x="4197591" y="1346284"/>
            <a:ext cx="779043" cy="865859"/>
          </a:xfrm>
          <a:prstGeom prst="roundRect">
            <a:avLst>
              <a:gd name="adj" fmla="val 10000"/>
            </a:avLst>
          </a:prstGeom>
          <a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1926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A043CE2-E04C-D03E-7CFA-E578A7E0468E}"/>
              </a:ext>
            </a:extLst>
          </p:cNvPr>
          <p:cNvGrpSpPr/>
          <p:nvPr/>
        </p:nvGrpSpPr>
        <p:grpSpPr>
          <a:xfrm>
            <a:off x="4010983" y="2454657"/>
            <a:ext cx="1121478" cy="1131547"/>
            <a:chOff x="881255" y="1001330"/>
            <a:chExt cx="673592" cy="1223848"/>
          </a:xfrm>
        </p:grpSpPr>
        <p:sp>
          <p:nvSpPr>
            <p:cNvPr id="56" name="Rectangle: Top Corners Rounded 55">
              <a:extLst>
                <a:ext uri="{FF2B5EF4-FFF2-40B4-BE49-F238E27FC236}">
                  <a16:creationId xmlns:a16="http://schemas.microsoft.com/office/drawing/2014/main" id="{E6C58581-FD3F-9B7F-CA70-B8D26BDEFEC2}"/>
                </a:ext>
              </a:extLst>
            </p:cNvPr>
            <p:cNvSpPr/>
            <p:nvPr/>
          </p:nvSpPr>
          <p:spPr>
            <a:xfrm rot="10800000">
              <a:off x="881255" y="1001330"/>
              <a:ext cx="673592" cy="1223848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rgbClr val="003F5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2568"/>
            </a:p>
          </p:txBody>
        </p:sp>
        <p:sp>
          <p:nvSpPr>
            <p:cNvPr id="57" name="Rectangle: Top Corners Rounded 5">
              <a:extLst>
                <a:ext uri="{FF2B5EF4-FFF2-40B4-BE49-F238E27FC236}">
                  <a16:creationId xmlns:a16="http://schemas.microsoft.com/office/drawing/2014/main" id="{43B13ED0-189B-B416-3FD8-52E09FB7520D}"/>
                </a:ext>
              </a:extLst>
            </p:cNvPr>
            <p:cNvSpPr txBox="1"/>
            <p:nvPr/>
          </p:nvSpPr>
          <p:spPr>
            <a:xfrm rot="21600000">
              <a:off x="901970" y="1001330"/>
              <a:ext cx="632162" cy="12031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663" tIns="45663" rIns="45663" bIns="45663" numCol="1" spcCol="1270" anchor="t" anchorCtr="0">
              <a:noAutofit/>
            </a:bodyPr>
            <a:lstStyle/>
            <a:p>
              <a:pPr algn="ctr" defTabSz="28539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56" b="1"/>
                <a:t>Jie CHEN, Director</a:t>
              </a:r>
            </a:p>
            <a:p>
              <a:pPr algn="ctr" defTabSz="28539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56"/>
                <a:t>&gt;35 years in aircraft leasing business, previously worked at ALC and ILFC</a:t>
              </a:r>
            </a:p>
          </p:txBody>
        </p:sp>
      </p:grp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FCBFB337-ED48-C622-58E4-83342F4AAB71}"/>
              </a:ext>
            </a:extLst>
          </p:cNvPr>
          <p:cNvSpPr/>
          <p:nvPr/>
        </p:nvSpPr>
        <p:spPr>
          <a:xfrm>
            <a:off x="5449554" y="1346283"/>
            <a:ext cx="779043" cy="865859"/>
          </a:xfrm>
          <a:prstGeom prst="roundRect">
            <a:avLst>
              <a:gd name="adj" fmla="val 10000"/>
            </a:avLst>
          </a:prstGeom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6000" b="-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1926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D1CDEE6-2609-1263-8C7A-9149F0EC049F}"/>
              </a:ext>
            </a:extLst>
          </p:cNvPr>
          <p:cNvGrpSpPr/>
          <p:nvPr/>
        </p:nvGrpSpPr>
        <p:grpSpPr>
          <a:xfrm>
            <a:off x="5269274" y="2454657"/>
            <a:ext cx="1121478" cy="1131547"/>
            <a:chOff x="1622207" y="1001330"/>
            <a:chExt cx="673592" cy="1223848"/>
          </a:xfrm>
        </p:grpSpPr>
        <p:sp>
          <p:nvSpPr>
            <p:cNvPr id="60" name="Rectangle: Top Corners Rounded 59">
              <a:extLst>
                <a:ext uri="{FF2B5EF4-FFF2-40B4-BE49-F238E27FC236}">
                  <a16:creationId xmlns:a16="http://schemas.microsoft.com/office/drawing/2014/main" id="{3D337020-B0E4-9B85-2862-88D157DE2A44}"/>
                </a:ext>
              </a:extLst>
            </p:cNvPr>
            <p:cNvSpPr/>
            <p:nvPr/>
          </p:nvSpPr>
          <p:spPr>
            <a:xfrm rot="10800000">
              <a:off x="1622207" y="1001330"/>
              <a:ext cx="673592" cy="1223848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rgbClr val="003F5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2568"/>
            </a:p>
          </p:txBody>
        </p:sp>
        <p:sp>
          <p:nvSpPr>
            <p:cNvPr id="61" name="Rectangle: Top Corners Rounded 8">
              <a:extLst>
                <a:ext uri="{FF2B5EF4-FFF2-40B4-BE49-F238E27FC236}">
                  <a16:creationId xmlns:a16="http://schemas.microsoft.com/office/drawing/2014/main" id="{37BA1AC8-CAB3-B9E8-4AF1-462D3F559E81}"/>
                </a:ext>
              </a:extLst>
            </p:cNvPr>
            <p:cNvSpPr txBox="1"/>
            <p:nvPr/>
          </p:nvSpPr>
          <p:spPr>
            <a:xfrm rot="21600000">
              <a:off x="1642922" y="1001330"/>
              <a:ext cx="632162" cy="12031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663" tIns="45663" rIns="45663" bIns="45663" numCol="1" spcCol="1270" anchor="t" anchorCtr="0">
              <a:noAutofit/>
            </a:bodyPr>
            <a:lstStyle/>
            <a:p>
              <a:pPr algn="ctr" defTabSz="28539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56" b="1" dirty="0"/>
                <a:t>Yu CHEN,  Director</a:t>
              </a:r>
            </a:p>
            <a:p>
              <a:pPr algn="ctr" defTabSz="28539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56" dirty="0"/>
                <a:t>&gt;25 years </a:t>
              </a:r>
              <a:r>
                <a:rPr lang="en-US" altLang="zh-CN" sz="856" dirty="0"/>
                <a:t>in banking and leasing business in CDB Bank Group</a:t>
              </a:r>
              <a:r>
                <a:rPr lang="en-US" sz="856" dirty="0"/>
                <a:t> 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13E3154-30DA-F40A-3739-41F347E4FE28}"/>
              </a:ext>
            </a:extLst>
          </p:cNvPr>
          <p:cNvGrpSpPr/>
          <p:nvPr/>
        </p:nvGrpSpPr>
        <p:grpSpPr>
          <a:xfrm>
            <a:off x="6545353" y="2454657"/>
            <a:ext cx="1121478" cy="1131547"/>
            <a:chOff x="2363159" y="1001330"/>
            <a:chExt cx="673592" cy="1223848"/>
          </a:xfrm>
        </p:grpSpPr>
        <p:sp>
          <p:nvSpPr>
            <p:cNvPr id="64" name="Rectangle: Top Corners Rounded 63">
              <a:extLst>
                <a:ext uri="{FF2B5EF4-FFF2-40B4-BE49-F238E27FC236}">
                  <a16:creationId xmlns:a16="http://schemas.microsoft.com/office/drawing/2014/main" id="{358882F0-6812-3937-D3D2-EF6755355D01}"/>
                </a:ext>
              </a:extLst>
            </p:cNvPr>
            <p:cNvSpPr/>
            <p:nvPr/>
          </p:nvSpPr>
          <p:spPr>
            <a:xfrm rot="10800000">
              <a:off x="2363159" y="1001330"/>
              <a:ext cx="673592" cy="1223848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rgbClr val="003F5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2568"/>
            </a:p>
          </p:txBody>
        </p:sp>
        <p:sp>
          <p:nvSpPr>
            <p:cNvPr id="65" name="Rectangle: Top Corners Rounded 5">
              <a:extLst>
                <a:ext uri="{FF2B5EF4-FFF2-40B4-BE49-F238E27FC236}">
                  <a16:creationId xmlns:a16="http://schemas.microsoft.com/office/drawing/2014/main" id="{8EEB68BD-AE70-815B-5C0B-8E98B7C69847}"/>
                </a:ext>
              </a:extLst>
            </p:cNvPr>
            <p:cNvSpPr txBox="1"/>
            <p:nvPr/>
          </p:nvSpPr>
          <p:spPr>
            <a:xfrm rot="21600000">
              <a:off x="2383874" y="1001330"/>
              <a:ext cx="632162" cy="12031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663" tIns="45663" rIns="45663" bIns="45663" numCol="1" spcCol="1270" anchor="t" anchorCtr="0">
              <a:noAutofit/>
            </a:bodyPr>
            <a:lstStyle/>
            <a:p>
              <a:pPr algn="ctr" defTabSz="28539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56" b="1" dirty="0"/>
                <a:t>Alan GERAGHTY, Independent Director</a:t>
              </a:r>
            </a:p>
            <a:p>
              <a:pPr algn="ctr" defTabSz="28539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56" dirty="0"/>
                <a:t>&gt;20 years in financial services industry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00EEE5D-4EC1-91FC-ECB5-6AF430C96BC4}"/>
              </a:ext>
            </a:extLst>
          </p:cNvPr>
          <p:cNvGrpSpPr/>
          <p:nvPr/>
        </p:nvGrpSpPr>
        <p:grpSpPr>
          <a:xfrm>
            <a:off x="7834148" y="2454657"/>
            <a:ext cx="1121478" cy="1131547"/>
            <a:chOff x="3104111" y="1001330"/>
            <a:chExt cx="673592" cy="1223848"/>
          </a:xfrm>
        </p:grpSpPr>
        <p:sp>
          <p:nvSpPr>
            <p:cNvPr id="68" name="Rectangle: Top Corners Rounded 67">
              <a:extLst>
                <a:ext uri="{FF2B5EF4-FFF2-40B4-BE49-F238E27FC236}">
                  <a16:creationId xmlns:a16="http://schemas.microsoft.com/office/drawing/2014/main" id="{62B9DA8F-1A16-9004-C3EC-23A64B4B91D5}"/>
                </a:ext>
              </a:extLst>
            </p:cNvPr>
            <p:cNvSpPr/>
            <p:nvPr/>
          </p:nvSpPr>
          <p:spPr>
            <a:xfrm rot="10800000">
              <a:off x="3104111" y="1001330"/>
              <a:ext cx="673592" cy="1223848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rgbClr val="003F5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2568"/>
            </a:p>
          </p:txBody>
        </p:sp>
        <p:sp>
          <p:nvSpPr>
            <p:cNvPr id="69" name="Rectangle: Top Corners Rounded 8">
              <a:extLst>
                <a:ext uri="{FF2B5EF4-FFF2-40B4-BE49-F238E27FC236}">
                  <a16:creationId xmlns:a16="http://schemas.microsoft.com/office/drawing/2014/main" id="{42187887-DBF8-F88B-C123-498717D027BC}"/>
                </a:ext>
              </a:extLst>
            </p:cNvPr>
            <p:cNvSpPr txBox="1"/>
            <p:nvPr/>
          </p:nvSpPr>
          <p:spPr>
            <a:xfrm rot="21600000">
              <a:off x="3124826" y="1001330"/>
              <a:ext cx="632162" cy="12031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663" tIns="45663" rIns="45663" bIns="45663" numCol="1" spcCol="1270" anchor="t" anchorCtr="0">
              <a:noAutofit/>
            </a:bodyPr>
            <a:lstStyle/>
            <a:p>
              <a:pPr algn="ctr" defTabSz="28539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56" b="1" dirty="0"/>
                <a:t>Stephen KAVANAGH, Independent Director</a:t>
              </a:r>
            </a:p>
            <a:p>
              <a:pPr algn="ctr" defTabSz="28539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56" dirty="0"/>
                <a:t> previous CEO of Aer Lingus, 30 years at the Irish flag carrier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536E824-F026-86E6-9E48-EADB69341F65}"/>
              </a:ext>
            </a:extLst>
          </p:cNvPr>
          <p:cNvGrpSpPr/>
          <p:nvPr/>
        </p:nvGrpSpPr>
        <p:grpSpPr>
          <a:xfrm>
            <a:off x="9122944" y="2454655"/>
            <a:ext cx="1121478" cy="1152981"/>
            <a:chOff x="3845062" y="1001330"/>
            <a:chExt cx="673592" cy="1223848"/>
          </a:xfrm>
        </p:grpSpPr>
        <p:sp>
          <p:nvSpPr>
            <p:cNvPr id="72" name="Rectangle: Top Corners Rounded 71">
              <a:extLst>
                <a:ext uri="{FF2B5EF4-FFF2-40B4-BE49-F238E27FC236}">
                  <a16:creationId xmlns:a16="http://schemas.microsoft.com/office/drawing/2014/main" id="{A8A669DC-4B05-6B4E-8B90-223B41F684E7}"/>
                </a:ext>
              </a:extLst>
            </p:cNvPr>
            <p:cNvSpPr/>
            <p:nvPr/>
          </p:nvSpPr>
          <p:spPr>
            <a:xfrm rot="10800000">
              <a:off x="3845062" y="1001330"/>
              <a:ext cx="673592" cy="1223848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rgbClr val="003F5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2568"/>
            </a:p>
          </p:txBody>
        </p:sp>
        <p:sp>
          <p:nvSpPr>
            <p:cNvPr id="73" name="Rectangle: Top Corners Rounded 11">
              <a:extLst>
                <a:ext uri="{FF2B5EF4-FFF2-40B4-BE49-F238E27FC236}">
                  <a16:creationId xmlns:a16="http://schemas.microsoft.com/office/drawing/2014/main" id="{2635DF83-D8B4-5045-91A5-52DB62B1A4DA}"/>
                </a:ext>
              </a:extLst>
            </p:cNvPr>
            <p:cNvSpPr txBox="1"/>
            <p:nvPr/>
          </p:nvSpPr>
          <p:spPr>
            <a:xfrm>
              <a:off x="3865777" y="1001330"/>
              <a:ext cx="632162" cy="12031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663" tIns="45663" rIns="45663" bIns="45663" numCol="1" spcCol="1270" anchor="t" anchorCtr="0">
              <a:noAutofit/>
            </a:bodyPr>
            <a:lstStyle/>
            <a:p>
              <a:pPr algn="ctr" defTabSz="28539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56" b="1" dirty="0"/>
                <a:t>Chris QUINN, Independent Director</a:t>
              </a:r>
            </a:p>
            <a:p>
              <a:pPr algn="ctr" defTabSz="28539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56" dirty="0"/>
                <a:t>&gt;30 years in aviation and asset financing and leasing sector</a:t>
              </a:r>
            </a:p>
          </p:txBody>
        </p:sp>
      </p:grpSp>
      <p:sp>
        <p:nvSpPr>
          <p:cNvPr id="74" name="Text Box 336">
            <a:extLst>
              <a:ext uri="{FF2B5EF4-FFF2-40B4-BE49-F238E27FC236}">
                <a16:creationId xmlns:a16="http://schemas.microsoft.com/office/drawing/2014/main" id="{7EC8C560-3333-BFBE-367C-143A2CF5DB5F}"/>
              </a:ext>
            </a:extLst>
          </p:cNvPr>
          <p:cNvSpPr txBox="1"/>
          <p:nvPr/>
        </p:nvSpPr>
        <p:spPr>
          <a:xfrm>
            <a:off x="557194" y="1159045"/>
            <a:ext cx="1751516" cy="2448591"/>
          </a:xfrm>
          <a:prstGeom prst="rect">
            <a:avLst/>
          </a:prstGeom>
          <a:solidFill>
            <a:srgbClr val="003F5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325" tIns="45663" rIns="91325" bIns="456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1399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BOARD OF DIRECTORS</a:t>
            </a:r>
          </a:p>
          <a:p>
            <a:pPr algn="ctr"/>
            <a:endParaRPr lang="en-US" altLang="zh-CN" sz="998" b="1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altLang="zh-CN" sz="1099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Average 26+ </a:t>
            </a:r>
            <a:r>
              <a:rPr lang="en-US" altLang="zh-CN" sz="998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years of experience across lessors, airlines, OEMs and financial institutions</a:t>
            </a:r>
          </a:p>
        </p:txBody>
      </p:sp>
      <p:sp>
        <p:nvSpPr>
          <p:cNvPr id="75" name="Text Box 336">
            <a:extLst>
              <a:ext uri="{FF2B5EF4-FFF2-40B4-BE49-F238E27FC236}">
                <a16:creationId xmlns:a16="http://schemas.microsoft.com/office/drawing/2014/main" id="{80272F4E-A94D-9BF8-91A3-F8D667F8CC80}"/>
              </a:ext>
            </a:extLst>
          </p:cNvPr>
          <p:cNvSpPr txBox="1"/>
          <p:nvPr/>
        </p:nvSpPr>
        <p:spPr>
          <a:xfrm>
            <a:off x="557194" y="3763746"/>
            <a:ext cx="1751516" cy="2390063"/>
          </a:xfrm>
          <a:prstGeom prst="rect">
            <a:avLst/>
          </a:prstGeom>
          <a:solidFill>
            <a:srgbClr val="876D4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325" tIns="45663" rIns="91325" bIns="456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1399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MANAGEMENT</a:t>
            </a:r>
          </a:p>
          <a:p>
            <a:pPr algn="ctr"/>
            <a:r>
              <a:rPr lang="en-US" altLang="zh-CN" sz="1399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TEAM</a:t>
            </a:r>
          </a:p>
          <a:p>
            <a:pPr algn="ctr"/>
            <a:endParaRPr lang="en-US" altLang="zh-CN" sz="998" b="1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altLang="zh-CN" sz="1099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Average 25+ </a:t>
            </a:r>
            <a:r>
              <a:rPr lang="en-US" altLang="zh-CN" sz="998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years of experience in aviation, aircraft leasing and financing</a:t>
            </a:r>
          </a:p>
          <a:p>
            <a:pPr algn="ctr"/>
            <a:endParaRPr lang="en-US" altLang="zh-CN" sz="998" b="1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7" name="Text Placeholder 5">
            <a:extLst>
              <a:ext uri="{FF2B5EF4-FFF2-40B4-BE49-F238E27FC236}">
                <a16:creationId xmlns:a16="http://schemas.microsoft.com/office/drawing/2014/main" id="{81D2FF72-90BA-3D82-EE32-CC53224E801C}"/>
              </a:ext>
            </a:extLst>
          </p:cNvPr>
          <p:cNvSpPr>
            <a:spLocks noGrp="1"/>
          </p:cNvSpPr>
          <p:nvPr>
            <p:ph type="body" sz="quarter" idx="35"/>
            <p:custDataLst>
              <p:tags r:id="rId5"/>
            </p:custDataLst>
          </p:nvPr>
        </p:nvSpPr>
        <p:spPr>
          <a:xfrm>
            <a:off x="11271134" y="6418563"/>
            <a:ext cx="277091" cy="112814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0E0124A-E28B-3CE7-C58F-D7397417068D}"/>
              </a:ext>
            </a:extLst>
          </p:cNvPr>
          <p:cNvSpPr/>
          <p:nvPr/>
        </p:nvSpPr>
        <p:spPr>
          <a:xfrm>
            <a:off x="6620305" y="1346282"/>
            <a:ext cx="926903" cy="865859"/>
          </a:xfrm>
          <a:prstGeom prst="roundRect">
            <a:avLst>
              <a:gd name="adj" fmla="val 10000"/>
            </a:avLst>
          </a:prstGeom>
          <a:blipFill>
            <a:blip r:embed="rId15"/>
            <a:srcRect/>
            <a:stretch>
              <a:fillRect t="-14000" b="-1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75DD959-CD23-13D9-9259-638DC10FA6D5}"/>
              </a:ext>
            </a:extLst>
          </p:cNvPr>
          <p:cNvSpPr/>
          <p:nvPr/>
        </p:nvSpPr>
        <p:spPr>
          <a:xfrm>
            <a:off x="7938916" y="1346281"/>
            <a:ext cx="926903" cy="865859"/>
          </a:xfrm>
          <a:prstGeom prst="roundRect">
            <a:avLst>
              <a:gd name="adj" fmla="val 10000"/>
            </a:avLst>
          </a:prstGeom>
          <a:blipFill>
            <a:blip r:embed="rId16"/>
            <a:srcRect/>
            <a:stretch>
              <a:fillRect t="-14000" b="-1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5846C70-6D16-1869-0A13-9046736EE12E}"/>
              </a:ext>
            </a:extLst>
          </p:cNvPr>
          <p:cNvSpPr/>
          <p:nvPr/>
        </p:nvSpPr>
        <p:spPr>
          <a:xfrm>
            <a:off x="9234610" y="1344728"/>
            <a:ext cx="926903" cy="867416"/>
          </a:xfrm>
          <a:prstGeom prst="roundRect">
            <a:avLst>
              <a:gd name="adj" fmla="val 10000"/>
            </a:avLst>
          </a:prstGeom>
          <a:blipFill>
            <a:blip r:embed="rId17"/>
            <a:srcRect/>
            <a:stretch>
              <a:fillRect t="-14000" b="-1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32891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THOR_SLIDE_ID" val="c5310cbe-835c-4de7-b2a2-bfd1919ac8ac|e60fc6ce-7442-4701-8368-7c628cc9446b"/>
  <p:tag name="AUTHOR2_ISSLIDEMAPWITHMASTER" val="TRUE"/>
  <p:tag name="SHAPENAMEADDED" val="fal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THOR_SLIDE_ID" val="2ef4e2b7-381a-4102-9f1d-698cd25ef1d2|e9aca605-4eb5-436e-9520-9e6c814e07c9|16858420-4ae5-4f0f-8e2b-9b278964a41d|1cf23632-94ae-443d-b8da-f90d347ef05e|5ad2f754-9458-4e4a-96e3-6257316abf2c|84002810-902f-4b55-b985-23d61bf27939|72d8ab52-095c-465f-bca4-e4d69ee77556"/>
  <p:tag name="AUTHOR2_ISSLIDEMAPWITHMASTER" val="TRUE"/>
  <p:tag name="SHAPENAMEADDED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PLACEHOLDERNAME" val="Slide - Titl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PLACEHOLDERNAME" val="Slide - Page Number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THOR_SLIDE_ID" val="1f764e3b-961c-4d91-8f21-17709df99dcf|72d8ab52-095c-465f-bca4-e4d69ee77556"/>
  <p:tag name="AUTHOR2_ISSLIDEMAPWITHMASTER" val="TRUE"/>
  <p:tag name="SHAPENAMEADDED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PLACEHOLDERNAME" val="Slide - Page Number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PLACEHOLDERNAME" val="Slide - Titl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THOR_SLIDE_ID" val="4bfb5b77-8653-46ed-bdfa-1fd1818c89e3|786654aa-e19a-423c-9b00-625460daf241"/>
  <p:tag name="AUTHOR2_ISSLIDEMAPWITHMASTER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PLACEHOLDERNAME" val="Slide - Page Number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PLACEHOLDERNAME" val="Slide - Footno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PLACEHOLDERNAME" val="Slide - Page Numb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PLACEHOLDERNAME" val="Slide - Titl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PLACEHOLDERNAME" val="Slide - Titl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PLACEHOLDERNAME" val="Slide - Titl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THOR_SLIDE_ID" val="64183de9-5a2f-46ca-bd88-73de09fe74c0"/>
  <p:tag name="AUTHOR2_ISSLIDEMAPWITHMASTER" val="TRUE"/>
  <p:tag name="SHAPENAMEADDED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PLACEHOLDERNAME" val="Slide - Titl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PLACEHOLDERNAME" val="Slide - Sub-Titl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PLACEHOLDERNAME" val="Slide - Footno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PLACEHOLDERNAME" val="Slide - Page Numb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PLACEHOLDERNAME" val="Slide - Sub-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PLACEHOLDERNAME" val="Slide - Page Numbe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PLACEHOLDERNAME" val="Slide - Footno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THOR_SLIDE_ID" val="03a94f2c-e24d-4711-9f96-b6d31b2b9ff4|24215f67-f5bd-4b54-be00-4f00baf0f54c|692b9522-be39-4e7a-a6f4-e25f82bc08cd|acb42c47-a0dc-4fc2-9af2-021af1eb537e|b392edf1-61bd-40cf-8d65-403e4e9b4958|6f322f42-bb61-472c-a516-168d8f633880|e87837a1-bc20-488c-acef-949019b2ca67|40e41689-64d0-4396-a14e-59266e0b831b|c4510b86-9fb0-495e-a4de-09067a870f07|201e8aa0-f980-4bce-87a0-5147c6e2a108|42fa3156-bcff-4520-a7c2-bbb2ccb4f7bd|5a744874-7a46-4fae-87be-1d8637d8bf36|7941ffef-320b-4048-b463-8232e9df444c"/>
  <p:tag name="AUTHOR2_ISSLIDEMAPWITHMASTER" val="TRUE"/>
  <p:tag name="SHAPENAMEADDED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PLACEHOLDERNAME" val="Slide - 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PLACEHOLDERNAME" val="Slide - Page Number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PLACEHOLDERNAME" val="Slide - Footnote"/>
</p:tagLst>
</file>

<file path=ppt/theme/theme1.xml><?xml version="1.0" encoding="utf-8"?>
<a:theme xmlns:a="http://schemas.openxmlformats.org/drawingml/2006/main" name="Office Theme">
  <a:themeElements>
    <a:clrScheme name="CDB Aviation">
      <a:dk1>
        <a:srgbClr val="000000"/>
      </a:dk1>
      <a:lt1>
        <a:srgbClr val="FFFFFF"/>
      </a:lt1>
      <a:dk2>
        <a:srgbClr val="003F5E"/>
      </a:dk2>
      <a:lt2>
        <a:srgbClr val="E7E6E6"/>
      </a:lt2>
      <a:accent1>
        <a:srgbClr val="876D28"/>
      </a:accent1>
      <a:accent2>
        <a:srgbClr val="D8262E"/>
      </a:accent2>
      <a:accent3>
        <a:srgbClr val="7F7F7F"/>
      </a:accent3>
      <a:accent4>
        <a:srgbClr val="F28B00"/>
      </a:accent4>
      <a:accent5>
        <a:srgbClr val="003F5E"/>
      </a:accent5>
      <a:accent6>
        <a:srgbClr val="1AB0B7"/>
      </a:accent6>
      <a:hlink>
        <a:srgbClr val="876D4B"/>
      </a:hlink>
      <a:folHlink>
        <a:srgbClr val="003F5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DB Aviation template v3 (Carl version).pptx" id="{7152552C-6D3A-A24A-9D62-6DA6F8AB0839}" vid="{17BD8C83-FF38-7948-B875-3E5867106DB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Financing Document" ma:contentTypeID="0x010100907071702046174CBDE73912626FFA4E09002F280B4D63567E45BC0979FAB92B5D3F" ma:contentTypeVersion="57" ma:contentTypeDescription="Financing Document" ma:contentTypeScope="" ma:versionID="c0d799cf0ce414319a2dc1db44351048">
  <xsd:schema xmlns:xsd="http://www.w3.org/2001/XMLSchema" xmlns:xs="http://www.w3.org/2001/XMLSchema" xmlns:p="http://schemas.microsoft.com/office/2006/metadata/properties" xmlns:ns2="048d00ac-b26a-4c4d-8f50-400813947dc0" xmlns:ns3="7f96622b-e4d6-497f-8ed5-ee2ed05660ca" targetNamespace="http://schemas.microsoft.com/office/2006/metadata/properties" ma:root="true" ma:fieldsID="332ba250348ac5fe00a1b52aa60a4a95" ns2:_="" ns3:_="">
    <xsd:import namespace="048d00ac-b26a-4c4d-8f50-400813947dc0"/>
    <xsd:import namespace="7f96622b-e4d6-497f-8ed5-ee2ed05660ca"/>
    <xsd:element name="properties">
      <xsd:complexType>
        <xsd:sequence>
          <xsd:element name="documentManagement">
            <xsd:complexType>
              <xsd:all>
                <xsd:element ref="ns2:Financing_x0020_Party" minOccurs="0"/>
                <xsd:element ref="ns2:Execution_x0020_Date" minOccurs="0"/>
                <xsd:element ref="ns2:k31a304b06924bbe8e3a7e2fbe168fa6" minOccurs="0"/>
                <xsd:element ref="ns2:ffd5ac8570fd441ab2abce761cb841d8" minOccurs="0"/>
                <xsd:element ref="ns2:d4e4659b45414298ae312622aa9f4f94" minOccurs="0"/>
                <xsd:element ref="ns2:ma6a5650d7704f8b99c619aa2bed14e3" minOccurs="0"/>
                <xsd:element ref="ns2:h303683c98e549b6ac35866b945299be" minOccurs="0"/>
                <xsd:element ref="ns2:d1d18a098ffb4ee5aae39ae2de4be892" minOccurs="0"/>
                <xsd:element ref="ns2:je7801173df747298eaf9239fac15f07" minOccurs="0"/>
                <xsd:element ref="ns2:TaxCatchAll" minOccurs="0"/>
                <xsd:element ref="ns2:iab929a59dcf4f79bf73b514460c64b6" minOccurs="0"/>
                <xsd:element ref="ns2:TaxCatchAllLabel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8d00ac-b26a-4c4d-8f50-400813947dc0" elementFormDefault="qualified">
    <xsd:import namespace="http://schemas.microsoft.com/office/2006/documentManagement/types"/>
    <xsd:import namespace="http://schemas.microsoft.com/office/infopath/2007/PartnerControls"/>
    <xsd:element name="Financing_x0020_Party" ma:index="4" nillable="true" ma:displayName="Financing Party" ma:list="{9457b9da-eec5-4fb5-8e11-057b61ea2df3}" ma:internalName="Financing_x0020_Party" ma:readOnly="false" ma:showField="Title" ma:web="048d00ac-b26a-4c4d-8f50-400813947dc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xecution_x0020_Date" ma:index="8" nillable="true" ma:displayName="Execution Date" ma:format="DateOnly" ma:internalName="Execution_x0020_Date" ma:readOnly="false">
      <xsd:simpleType>
        <xsd:restriction base="dms:DateTime"/>
      </xsd:simpleType>
    </xsd:element>
    <xsd:element name="k31a304b06924bbe8e3a7e2fbe168fa6" ma:index="13" nillable="true" ma:taxonomy="true" ma:internalName="k31a304b06924bbe8e3a7e2fbe168fa6" ma:taxonomyFieldName="Financing_x0020_Type" ma:displayName="Financing Type" ma:readOnly="false" ma:fieldId="{431a304b-0692-4bbe-8e3a-7e2fbe168fa6}" ma:sspId="b4d17cd8-7119-40ad-b57e-f2ed56ad6890" ma:termSetId="7c44d44b-ea9d-4a01-9492-20251a7a26d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fd5ac8570fd441ab2abce761cb841d8" ma:index="16" nillable="true" ma:taxonomy="true" ma:internalName="ffd5ac8570fd441ab2abce761cb841d8" ma:taxonomyFieldName="Document_x0020_Type" ma:displayName="Document Type" ma:indexed="true" ma:readOnly="false" ma:fieldId="{ffd5ac85-70fd-441a-b2ab-ce761cb841d8}" ma:sspId="b4d17cd8-7119-40ad-b57e-f2ed56ad6890" ma:termSetId="ec5b12a3-cd2e-4fc9-8334-bf9ad3be939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4e4659b45414298ae312622aa9f4f94" ma:index="18" nillable="true" ma:taxonomy="true" ma:internalName="d4e4659b45414298ae312622aa9f4f94" ma:taxonomyFieldName="MSN" ma:displayName="MSN" ma:readOnly="false" ma:fieldId="{d4e4659b-4541-4298-ae31-2622aa9f4f94}" ma:sspId="b4d17cd8-7119-40ad-b57e-f2ed56ad6890" ma:termSetId="059f37fa-2552-4f53-904c-aeca79a5788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6a5650d7704f8b99c619aa2bed14e3" ma:index="20" nillable="true" ma:taxonomy="true" ma:internalName="ma6a5650d7704f8b99c619aa2bed14e3" ma:taxonomyFieldName="Credit_x0020_Enhancement_x0020_Type" ma:displayName="Credit Enhancement Type" ma:readOnly="false" ma:default="-1;#None|8e313f3c-2c84-4213-9366-96f54c530291" ma:fieldId="{6a6a5650-d770-4f8b-99c6-19aa2bed14e3}" ma:sspId="b4d17cd8-7119-40ad-b57e-f2ed56ad6890" ma:termSetId="43d238fd-8489-45e3-b0b4-05adcdd4fbd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303683c98e549b6ac35866b945299be" ma:index="22" nillable="true" ma:taxonomy="true" ma:internalName="h303683c98e549b6ac35866b945299be" ma:taxonomyFieldName="Document_x0020_Status" ma:displayName="Document Status" ma:readOnly="false" ma:fieldId="{1303683c-98e5-49b6-ac35-866b945299be}" ma:sspId="b4d17cd8-7119-40ad-b57e-f2ed56ad6890" ma:termSetId="0026b5d6-c852-4863-a30b-6d7ed7bbe62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1d18a098ffb4ee5aae39ae2de4be892" ma:index="23" nillable="true" ma:taxonomy="true" ma:internalName="d1d18a098ffb4ee5aae39ae2de4be892" ma:taxonomyFieldName="Finance_x0020_Status" ma:displayName="Finance Status" ma:readOnly="false" ma:default="488;#Current|0ecfc25a-0138-40f6-9aea-bd96022d6fec" ma:fieldId="{d1d18a09-8ffb-4ee5-aae3-9ae2de4be892}" ma:sspId="b4d17cd8-7119-40ad-b57e-f2ed56ad6890" ma:termSetId="af6101d3-c3a5-46ed-8858-d1ce2ab7878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e7801173df747298eaf9239fac15f07" ma:index="24" nillable="true" ma:taxonomy="true" ma:internalName="je7801173df747298eaf9239fac15f07" ma:taxonomyFieldName="Approval_x0020_Status" ma:displayName="Approval Status" ma:indexed="true" ma:readOnly="false" ma:default="25;#UnPublished|8db0450d-a0e3-4d2d-a266-d3f6202af725" ma:fieldId="{3e780117-3df7-4729-8eaf-9239fac15f07}" ma:sspId="b4d17cd8-7119-40ad-b57e-f2ed56ad6890" ma:termSetId="c501d3cd-1211-46d5-8192-6c05251c5ad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25" nillable="true" ma:displayName="Taxonomy Catch All Column" ma:hidden="true" ma:list="{b2cd7baf-bd53-42a6-bca2-6d6e3118656e}" ma:internalName="TaxCatchAll" ma:readOnly="false" ma:showField="CatchAllData" ma:web="048d00ac-b26a-4c4d-8f50-400813947dc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iab929a59dcf4f79bf73b514460c64b6" ma:index="26" nillable="true" ma:taxonomy="true" ma:internalName="iab929a59dcf4f79bf73b514460c64b6" ma:taxonomyFieldName="Facility_x0020_Sub_x002d_Type" ma:displayName="Facility Sub-Type" ma:readOnly="false" ma:fieldId="{2ab929a5-9dcf-4f79-bf73-b514460c64b6}" ma:sspId="b4d17cd8-7119-40ad-b57e-f2ed56ad6890" ma:termSetId="e1829b1c-c32c-4e8f-8661-821dae7ba74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Label" ma:index="27" nillable="true" ma:displayName="Taxonomy Catch All Column1" ma:hidden="true" ma:list="{b2cd7baf-bd53-42a6-bca2-6d6e3118656e}" ma:internalName="TaxCatchAllLabel" ma:readOnly="true" ma:showField="CatchAllDataLabel" ma:web="048d00ac-b26a-4c4d-8f50-400813947dc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8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96622b-e4d6-497f-8ed5-ee2ed05660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3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34" nillable="true" ma:displayName="Tags" ma:internalName="MediaServiceAutoTags" ma:readOnly="true">
      <xsd:simpleType>
        <xsd:restriction base="dms:Text"/>
      </xsd:simpleType>
    </xsd:element>
    <xsd:element name="MediaServiceOCR" ma:index="3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40" nillable="true" ma:taxonomy="true" ma:internalName="lcf76f155ced4ddcb4097134ff3c332f" ma:taxonomyFieldName="MediaServiceImageTags" ma:displayName="Image Tags" ma:readOnly="false" ma:fieldId="{5cf76f15-5ced-4ddc-b409-7134ff3c332f}" ma:taxonomyMulti="true" ma:sspId="b4d17cd8-7119-40ad-b57e-f2ed56ad68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2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48d00ac-b26a-4c4d-8f50-400813947dc0">
      <UserInfo>
        <DisplayName>Aisling O'Sullivan</DisplayName>
        <AccountId>58</AccountId>
        <AccountType/>
      </UserInfo>
      <UserInfo>
        <DisplayName>Sean McEvoy</DisplayName>
        <AccountId>60</AccountId>
        <AccountType/>
      </UserInfo>
      <UserInfo>
        <DisplayName>Alicia Abbey</DisplayName>
        <AccountId>72</AccountId>
        <AccountType/>
      </UserInfo>
      <UserInfo>
        <DisplayName>Lisa Murray</DisplayName>
        <AccountId>61</AccountId>
        <AccountType/>
      </UserInfo>
      <UserInfo>
        <DisplayName>Brendan O'Neill</DisplayName>
        <AccountId>20</AccountId>
        <AccountType/>
      </UserInfo>
    </SharedWithUsers>
    <lcf76f155ced4ddcb4097134ff3c332f xmlns="7f96622b-e4d6-497f-8ed5-ee2ed05660ca">
      <Terms xmlns="http://schemas.microsoft.com/office/infopath/2007/PartnerControls"/>
    </lcf76f155ced4ddcb4097134ff3c332f>
    <TaxCatchAll xmlns="048d00ac-b26a-4c4d-8f50-400813947dc0">
      <Value>488</Value>
      <Value>25</Value>
    </TaxCatchAll>
    <Execution_x0020_Date xmlns="048d00ac-b26a-4c4d-8f50-400813947dc0" xsi:nil="true"/>
    <ffd5ac8570fd441ab2abce761cb841d8 xmlns="048d00ac-b26a-4c4d-8f50-400813947dc0">
      <Terms xmlns="http://schemas.microsoft.com/office/infopath/2007/PartnerControls"/>
    </ffd5ac8570fd441ab2abce761cb841d8>
    <d4e4659b45414298ae312622aa9f4f94 xmlns="048d00ac-b26a-4c4d-8f50-400813947dc0">
      <Terms xmlns="http://schemas.microsoft.com/office/infopath/2007/PartnerControls"/>
    </d4e4659b45414298ae312622aa9f4f94>
    <k31a304b06924bbe8e3a7e2fbe168fa6 xmlns="048d00ac-b26a-4c4d-8f50-400813947dc0">
      <Terms xmlns="http://schemas.microsoft.com/office/infopath/2007/PartnerControls"/>
    </k31a304b06924bbe8e3a7e2fbe168fa6>
    <Financing_x0020_Party xmlns="048d00ac-b26a-4c4d-8f50-400813947dc0" xsi:nil="true"/>
    <iab929a59dcf4f79bf73b514460c64b6 xmlns="048d00ac-b26a-4c4d-8f50-400813947dc0">
      <Terms xmlns="http://schemas.microsoft.com/office/infopath/2007/PartnerControls"/>
    </iab929a59dcf4f79bf73b514460c64b6>
    <je7801173df747298eaf9239fac15f07 xmlns="048d00ac-b26a-4c4d-8f50-400813947dc0">
      <Terms xmlns="http://schemas.microsoft.com/office/infopath/2007/PartnerControls">
        <TermInfo xmlns="http://schemas.microsoft.com/office/infopath/2007/PartnerControls">
          <TermName xmlns="http://schemas.microsoft.com/office/infopath/2007/PartnerControls">UnPublished</TermName>
          <TermId xmlns="http://schemas.microsoft.com/office/infopath/2007/PartnerControls">8db0450d-a0e3-4d2d-a266-d3f6202af725</TermId>
        </TermInfo>
      </Terms>
    </je7801173df747298eaf9239fac15f07>
    <ma6a5650d7704f8b99c619aa2bed14e3 xmlns="048d00ac-b26a-4c4d-8f50-400813947dc0">
      <Terms xmlns="http://schemas.microsoft.com/office/infopath/2007/PartnerControls"/>
    </ma6a5650d7704f8b99c619aa2bed14e3>
    <d1d18a098ffb4ee5aae39ae2de4be892 xmlns="048d00ac-b26a-4c4d-8f50-400813947dc0">
      <Terms xmlns="http://schemas.microsoft.com/office/infopath/2007/PartnerControls">
        <TermInfo xmlns="http://schemas.microsoft.com/office/infopath/2007/PartnerControls">
          <TermName xmlns="http://schemas.microsoft.com/office/infopath/2007/PartnerControls">Current</TermName>
          <TermId xmlns="http://schemas.microsoft.com/office/infopath/2007/PartnerControls">0ecfc25a-0138-40f6-9aea-bd96022d6fec</TermId>
        </TermInfo>
      </Terms>
    </d1d18a098ffb4ee5aae39ae2de4be892>
    <h303683c98e549b6ac35866b945299be xmlns="048d00ac-b26a-4c4d-8f50-400813947dc0">
      <Terms xmlns="http://schemas.microsoft.com/office/infopath/2007/PartnerControls"/>
    </h303683c98e549b6ac35866b945299be>
  </documentManagement>
</p:properties>
</file>

<file path=customXml/itemProps1.xml><?xml version="1.0" encoding="utf-8"?>
<ds:datastoreItem xmlns:ds="http://schemas.openxmlformats.org/officeDocument/2006/customXml" ds:itemID="{1EA5E549-C87C-42AB-8742-55DE1FABD9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8d00ac-b26a-4c4d-8f50-400813947dc0"/>
    <ds:schemaRef ds:uri="7f96622b-e4d6-497f-8ed5-ee2ed05660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7958EF7-5FEC-4D03-BAA8-F3ECC2FC888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73D07F-4BF9-44F9-8D75-289F120354A0}">
  <ds:schemaRefs>
    <ds:schemaRef ds:uri="2a254933-3e12-4a04-9292-c141ccfa6657"/>
    <ds:schemaRef ds:uri="95ea16dd-4cd5-4723-92dd-9b7081f7151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048d00ac-b26a-4c4d-8f50-400813947dc0"/>
    <ds:schemaRef ds:uri="7f96622b-e4d6-497f-8ed5-ee2ed05660c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CDB Aviation Template - Widescreen 16.9</Template>
  <TotalTime>2428</TotalTime>
  <Words>1440</Words>
  <Application>Microsoft Macintosh PowerPoint</Application>
  <PresentationFormat>Widescreen</PresentationFormat>
  <Paragraphs>264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Aptos</vt:lpstr>
      <vt:lpstr>Arial</vt:lpstr>
      <vt:lpstr>Calibri</vt:lpstr>
      <vt:lpstr>Helvetica</vt:lpstr>
      <vt:lpstr>Helvetica Light</vt:lpstr>
      <vt:lpstr>System Font Regular</vt:lpstr>
      <vt:lpstr>Wingdings</vt:lpstr>
      <vt:lpstr>Office Theme</vt:lpstr>
      <vt:lpstr>CDB Aviation Overview</vt:lpstr>
      <vt:lpstr>Full-Service Aircraft Leasing Platform With Global Footprint</vt:lpstr>
      <vt:lpstr>Quasi-Sovereign Credit, 100% Owned by CDB Leasing</vt:lpstr>
      <vt:lpstr>One of the Core Business Segments of CDB Leasing</vt:lpstr>
      <vt:lpstr>PowerPoint Presentation</vt:lpstr>
      <vt:lpstr>Resilient Portfolio, Strategic Orderbook, Committed Cashflow</vt:lpstr>
      <vt:lpstr>Resilient Portfolio, Strategic Orderbook, Committed Cashflow</vt:lpstr>
      <vt:lpstr>Proven Financing Capabilities</vt:lpstr>
      <vt:lpstr>Strong Global Management Team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Overview - 1H 2021</dc:title>
  <dc:subject/>
  <dc:creator>CDB Aviation</dc:creator>
  <cp:keywords/>
  <dc:description/>
  <cp:lastModifiedBy>Jerzy Hornik</cp:lastModifiedBy>
  <cp:revision>2</cp:revision>
  <cp:lastPrinted>2024-08-23T06:06:08Z</cp:lastPrinted>
  <dcterms:created xsi:type="dcterms:W3CDTF">2018-02-28T20:44:25Z</dcterms:created>
  <dcterms:modified xsi:type="dcterms:W3CDTF">2026-04-07T14:02:48Z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0x010100907071702046174CBDE73912626FFA4E09002F280B4D63567E45BC0979FAB92B5D3F</vt:lpwstr>
  </property>
  <property fmtid="{D5CDD505-2E9C-101B-9397-08002B2CF9AE}" pid="3" name="Order">
    <vt:r8>8545500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TriggerFlowInfo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MediaServiceImageTags">
    <vt:lpwstr/>
  </property>
  <property fmtid="{D5CDD505-2E9C-101B-9397-08002B2CF9AE}" pid="11" name="Finance Status">
    <vt:lpwstr>488;#Current|0ecfc25a-0138-40f6-9aea-bd96022d6fec</vt:lpwstr>
  </property>
  <property fmtid="{D5CDD505-2E9C-101B-9397-08002B2CF9AE}" pid="12" name="Approval Status">
    <vt:lpwstr>25;#UnPublished|8db0450d-a0e3-4d2d-a266-d3f6202af725</vt:lpwstr>
  </property>
  <property fmtid="{D5CDD505-2E9C-101B-9397-08002B2CF9AE}" pid="13" name="Document_x0020_Type">
    <vt:lpwstr/>
  </property>
  <property fmtid="{D5CDD505-2E9C-101B-9397-08002B2CF9AE}" pid="14" name="MSN">
    <vt:lpwstr/>
  </property>
  <property fmtid="{D5CDD505-2E9C-101B-9397-08002B2CF9AE}" pid="15" name="Finance_x0020_Status">
    <vt:lpwstr>488;#Current|0ecfc25a-0138-40f6-9aea-bd96022d6fec</vt:lpwstr>
  </property>
  <property fmtid="{D5CDD505-2E9C-101B-9397-08002B2CF9AE}" pid="16" name="Financing_x0020_Type">
    <vt:lpwstr/>
  </property>
  <property fmtid="{D5CDD505-2E9C-101B-9397-08002B2CF9AE}" pid="17" name="Document_x0020_Status">
    <vt:lpwstr/>
  </property>
  <property fmtid="{D5CDD505-2E9C-101B-9397-08002B2CF9AE}" pid="18" name="Approval_x0020_Status">
    <vt:lpwstr>25;#UnPublished|8db0450d-a0e3-4d2d-a266-d3f6202af725</vt:lpwstr>
  </property>
  <property fmtid="{D5CDD505-2E9C-101B-9397-08002B2CF9AE}" pid="19" name="Facility_x0020_Sub_x002d_Type">
    <vt:lpwstr/>
  </property>
  <property fmtid="{D5CDD505-2E9C-101B-9397-08002B2CF9AE}" pid="20" name="Financing Type">
    <vt:lpwstr/>
  </property>
  <property fmtid="{D5CDD505-2E9C-101B-9397-08002B2CF9AE}" pid="21" name="Facility Sub-Type">
    <vt:lpwstr/>
  </property>
  <property fmtid="{D5CDD505-2E9C-101B-9397-08002B2CF9AE}" pid="22" name="Document Status">
    <vt:lpwstr/>
  </property>
  <property fmtid="{D5CDD505-2E9C-101B-9397-08002B2CF9AE}" pid="23" name="Document Type">
    <vt:lpwstr/>
  </property>
  <property fmtid="{D5CDD505-2E9C-101B-9397-08002B2CF9AE}" pid="24" name="Credit Enhancement Type">
    <vt:lpwstr/>
  </property>
  <property fmtid="{D5CDD505-2E9C-101B-9397-08002B2CF9AE}" pid="25" name="Credit_x0020_Enhancement_x0020_Type">
    <vt:lpwstr/>
  </property>
</Properties>
</file>